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4"/>
  </p:sldMasterIdLst>
  <p:notesMasterIdLst>
    <p:notesMasterId r:id="rId37"/>
  </p:notesMasterIdLst>
  <p:handoutMasterIdLst>
    <p:handoutMasterId r:id="rId38"/>
  </p:handoutMasterIdLst>
  <p:sldIdLst>
    <p:sldId id="1705" r:id="rId5"/>
    <p:sldId id="2111" r:id="rId6"/>
    <p:sldId id="2008" r:id="rId7"/>
    <p:sldId id="296" r:id="rId8"/>
    <p:sldId id="257" r:id="rId9"/>
    <p:sldId id="284" r:id="rId10"/>
    <p:sldId id="323" r:id="rId11"/>
    <p:sldId id="258" r:id="rId12"/>
    <p:sldId id="318" r:id="rId13"/>
    <p:sldId id="307" r:id="rId14"/>
    <p:sldId id="2102" r:id="rId15"/>
    <p:sldId id="2105" r:id="rId16"/>
    <p:sldId id="303" r:id="rId17"/>
    <p:sldId id="322" r:id="rId18"/>
    <p:sldId id="2106" r:id="rId19"/>
    <p:sldId id="308" r:id="rId20"/>
    <p:sldId id="2103" r:id="rId21"/>
    <p:sldId id="315" r:id="rId22"/>
    <p:sldId id="301" r:id="rId23"/>
    <p:sldId id="325" r:id="rId24"/>
    <p:sldId id="305" r:id="rId25"/>
    <p:sldId id="2009" r:id="rId26"/>
    <p:sldId id="2107" r:id="rId27"/>
    <p:sldId id="2112" r:id="rId28"/>
    <p:sldId id="2113" r:id="rId29"/>
    <p:sldId id="2114" r:id="rId30"/>
    <p:sldId id="2115" r:id="rId31"/>
    <p:sldId id="2116" r:id="rId32"/>
    <p:sldId id="2118" r:id="rId33"/>
    <p:sldId id="2119" r:id="rId34"/>
    <p:sldId id="2120" r:id="rId35"/>
    <p:sldId id="2117" r:id="rId36"/>
  </p:sldIdLst>
  <p:sldSz cx="18288000" cy="12801600"/>
  <p:notesSz cx="9296400" cy="6881813"/>
  <p:defaultTextStyle>
    <a:defPPr>
      <a:defRPr lang="en-US"/>
    </a:defPPr>
    <a:lvl1pPr marL="0" algn="l" defTabSz="1492185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1pPr>
    <a:lvl2pPr marL="746092" algn="l" defTabSz="1492185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2pPr>
    <a:lvl3pPr marL="1492185" algn="l" defTabSz="1492185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3pPr>
    <a:lvl4pPr marL="2238277" algn="l" defTabSz="1492185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4pPr>
    <a:lvl5pPr marL="2984370" algn="l" defTabSz="1492185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5pPr>
    <a:lvl6pPr marL="3730463" algn="l" defTabSz="1492185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6pPr>
    <a:lvl7pPr marL="4476556" algn="l" defTabSz="1492185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7pPr>
    <a:lvl8pPr marL="5222648" algn="l" defTabSz="1492185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8pPr>
    <a:lvl9pPr marL="5968741" algn="l" defTabSz="1492185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5B87C2-8E94-42F1-A067-8413D3471112}">
          <p14:sldIdLst>
            <p14:sldId id="1705"/>
            <p14:sldId id="2111"/>
            <p14:sldId id="2008"/>
            <p14:sldId id="296"/>
            <p14:sldId id="257"/>
            <p14:sldId id="284"/>
            <p14:sldId id="323"/>
            <p14:sldId id="258"/>
            <p14:sldId id="318"/>
            <p14:sldId id="307"/>
            <p14:sldId id="2102"/>
            <p14:sldId id="2105"/>
            <p14:sldId id="303"/>
            <p14:sldId id="322"/>
            <p14:sldId id="2106"/>
            <p14:sldId id="308"/>
            <p14:sldId id="2103"/>
            <p14:sldId id="315"/>
            <p14:sldId id="301"/>
            <p14:sldId id="325"/>
            <p14:sldId id="305"/>
            <p14:sldId id="2009"/>
            <p14:sldId id="2107"/>
            <p14:sldId id="2112"/>
            <p14:sldId id="2113"/>
            <p14:sldId id="2114"/>
            <p14:sldId id="2115"/>
            <p14:sldId id="2116"/>
            <p14:sldId id="2118"/>
            <p14:sldId id="2119"/>
            <p14:sldId id="2120"/>
            <p14:sldId id="21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063" userDrawn="1">
          <p15:clr>
            <a:srgbClr val="A4A3A4"/>
          </p15:clr>
        </p15:guide>
        <p15:guide id="2" pos="11519" userDrawn="1">
          <p15:clr>
            <a:srgbClr val="A4A3A4"/>
          </p15:clr>
        </p15:guide>
        <p15:guide id="3" orient="horz" pos="1227" userDrawn="1">
          <p15:clr>
            <a:srgbClr val="A4A3A4"/>
          </p15:clr>
        </p15:guide>
        <p15:guide id="4" orient="horz" pos="26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E1A"/>
    <a:srgbClr val="00CC00"/>
    <a:srgbClr val="FF9999"/>
    <a:srgbClr val="FFFF00"/>
    <a:srgbClr val="E7F0FD"/>
    <a:srgbClr val="D5DCE7"/>
    <a:srgbClr val="82A0C0"/>
    <a:srgbClr val="E3EEFD"/>
    <a:srgbClr val="D0E3FC"/>
    <a:srgbClr val="04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AC3B2-5A35-44B4-AFBF-6D4A00533611}" v="11" dt="2021-12-26T21:02:02.20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6240" autoAdjust="0"/>
  </p:normalViewPr>
  <p:slideViewPr>
    <p:cSldViewPr snapToGrid="0">
      <p:cViewPr varScale="1">
        <p:scale>
          <a:sx n="54" d="100"/>
          <a:sy n="54" d="100"/>
        </p:scale>
        <p:origin x="1692" y="84"/>
      </p:cViewPr>
      <p:guideLst>
        <p:guide orient="horz" pos="8063"/>
        <p:guide pos="11519"/>
        <p:guide orient="horz" pos="1227"/>
        <p:guide orient="horz" pos="2694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9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93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man Eraj" userId="0f899643-ab84-488c-a6ce-e83996ae77f6" providerId="ADAL" clId="{C16A51CD-9939-47EB-9C44-295C33DE77FE}"/>
    <pc:docChg chg="undo custSel addSld delSld modSld sldOrd modSection">
      <pc:chgData name="Salman Eraj" userId="0f899643-ab84-488c-a6ce-e83996ae77f6" providerId="ADAL" clId="{C16A51CD-9939-47EB-9C44-295C33DE77FE}" dt="2021-01-04T05:44:24.397" v="1944" actId="20577"/>
      <pc:docMkLst>
        <pc:docMk/>
      </pc:docMkLst>
      <pc:sldChg chg="modNotesTx">
        <pc:chgData name="Salman Eraj" userId="0f899643-ab84-488c-a6ce-e83996ae77f6" providerId="ADAL" clId="{C16A51CD-9939-47EB-9C44-295C33DE77FE}" dt="2021-01-04T05:44:24.397" v="1944" actId="20577"/>
        <pc:sldMkLst>
          <pc:docMk/>
          <pc:sldMk cId="2825966106" sldId="1992"/>
        </pc:sldMkLst>
      </pc:sldChg>
      <pc:sldChg chg="addSp delSp modSp">
        <pc:chgData name="Salman Eraj" userId="0f899643-ab84-488c-a6ce-e83996ae77f6" providerId="ADAL" clId="{C16A51CD-9939-47EB-9C44-295C33DE77FE}" dt="2021-01-04T05:42:03.903" v="1881" actId="1076"/>
        <pc:sldMkLst>
          <pc:docMk/>
          <pc:sldMk cId="1459065178" sldId="2028"/>
        </pc:sldMkLst>
        <pc:spChg chg="mod">
          <ac:chgData name="Salman Eraj" userId="0f899643-ab84-488c-a6ce-e83996ae77f6" providerId="ADAL" clId="{C16A51CD-9939-47EB-9C44-295C33DE77FE}" dt="2021-01-04T04:48:40.945" v="4" actId="1076"/>
          <ac:spMkLst>
            <pc:docMk/>
            <pc:sldMk cId="1459065178" sldId="2028"/>
            <ac:spMk id="3" creationId="{18BBAAB0-6BBD-4CF2-946A-5AA2284B0BB2}"/>
          </ac:spMkLst>
        </pc:spChg>
        <pc:spChg chg="mod">
          <ac:chgData name="Salman Eraj" userId="0f899643-ab84-488c-a6ce-e83996ae77f6" providerId="ADAL" clId="{C16A51CD-9939-47EB-9C44-295C33DE77FE}" dt="2021-01-04T04:49:17.583" v="17" actId="1076"/>
          <ac:spMkLst>
            <pc:docMk/>
            <pc:sldMk cId="1459065178" sldId="2028"/>
            <ac:spMk id="6" creationId="{4010BF6E-233C-46C1-ACEE-39FE6C393D88}"/>
          </ac:spMkLst>
        </pc:spChg>
        <pc:picChg chg="add del mod">
          <ac:chgData name="Salman Eraj" userId="0f899643-ab84-488c-a6ce-e83996ae77f6" providerId="ADAL" clId="{C16A51CD-9939-47EB-9C44-295C33DE77FE}" dt="2021-01-04T04:49:01.306" v="11" actId="478"/>
          <ac:picMkLst>
            <pc:docMk/>
            <pc:sldMk cId="1459065178" sldId="2028"/>
            <ac:picMk id="2" creationId="{DBB9C080-7889-47D9-AC97-DB24FA9B77AC}"/>
          </ac:picMkLst>
        </pc:picChg>
        <pc:picChg chg="add mod">
          <ac:chgData name="Salman Eraj" userId="0f899643-ab84-488c-a6ce-e83996ae77f6" providerId="ADAL" clId="{C16A51CD-9939-47EB-9C44-295C33DE77FE}" dt="2021-01-04T05:42:03.903" v="1881" actId="1076"/>
          <ac:picMkLst>
            <pc:docMk/>
            <pc:sldMk cId="1459065178" sldId="2028"/>
            <ac:picMk id="4" creationId="{B1D55ED3-74DA-484B-BC5A-69B15A3C4771}"/>
          </ac:picMkLst>
        </pc:picChg>
      </pc:sldChg>
      <pc:sldChg chg="addSp modSp">
        <pc:chgData name="Salman Eraj" userId="0f899643-ab84-488c-a6ce-e83996ae77f6" providerId="ADAL" clId="{C16A51CD-9939-47EB-9C44-295C33DE77FE}" dt="2021-01-04T05:42:18.802" v="1883" actId="20577"/>
        <pc:sldMkLst>
          <pc:docMk/>
          <pc:sldMk cId="3247692689" sldId="2029"/>
        </pc:sldMkLst>
        <pc:spChg chg="mod">
          <ac:chgData name="Salman Eraj" userId="0f899643-ab84-488c-a6ce-e83996ae77f6" providerId="ADAL" clId="{C16A51CD-9939-47EB-9C44-295C33DE77FE}" dt="2021-01-04T04:46:20.221" v="1" actId="20577"/>
          <ac:spMkLst>
            <pc:docMk/>
            <pc:sldMk cId="3247692689" sldId="2029"/>
            <ac:spMk id="3" creationId="{18BBAAB0-6BBD-4CF2-946A-5AA2284B0BB2}"/>
          </ac:spMkLst>
        </pc:spChg>
        <pc:spChg chg="add mod">
          <ac:chgData name="Salman Eraj" userId="0f899643-ab84-488c-a6ce-e83996ae77f6" providerId="ADAL" clId="{C16A51CD-9939-47EB-9C44-295C33DE77FE}" dt="2021-01-04T04:54:59.603" v="277" actId="20577"/>
          <ac:spMkLst>
            <pc:docMk/>
            <pc:sldMk cId="3247692689" sldId="2029"/>
            <ac:spMk id="4" creationId="{97070B94-1A7D-4C01-820C-E14FA312D287}"/>
          </ac:spMkLst>
        </pc:spChg>
        <pc:spChg chg="add mod">
          <ac:chgData name="Salman Eraj" userId="0f899643-ab84-488c-a6ce-e83996ae77f6" providerId="ADAL" clId="{C16A51CD-9939-47EB-9C44-295C33DE77FE}" dt="2021-01-04T05:42:18.802" v="1883" actId="20577"/>
          <ac:spMkLst>
            <pc:docMk/>
            <pc:sldMk cId="3247692689" sldId="2029"/>
            <ac:spMk id="7" creationId="{15751876-1B75-4C31-8F5D-583058E632A5}"/>
          </ac:spMkLst>
        </pc:spChg>
        <pc:spChg chg="add mod">
          <ac:chgData name="Salman Eraj" userId="0f899643-ab84-488c-a6ce-e83996ae77f6" providerId="ADAL" clId="{C16A51CD-9939-47EB-9C44-295C33DE77FE}" dt="2021-01-04T05:01:11.240" v="661" actId="20577"/>
          <ac:spMkLst>
            <pc:docMk/>
            <pc:sldMk cId="3247692689" sldId="2029"/>
            <ac:spMk id="8" creationId="{E4F80B11-C6AF-4AE6-A708-1C65E91E9A4A}"/>
          </ac:spMkLst>
        </pc:spChg>
        <pc:picChg chg="add mod">
          <ac:chgData name="Salman Eraj" userId="0f899643-ab84-488c-a6ce-e83996ae77f6" providerId="ADAL" clId="{C16A51CD-9939-47EB-9C44-295C33DE77FE}" dt="2021-01-04T04:51:02.648" v="21" actId="14100"/>
          <ac:picMkLst>
            <pc:docMk/>
            <pc:sldMk cId="3247692689" sldId="2029"/>
            <ac:picMk id="2" creationId="{F5BA7316-EDA7-4C15-B26B-11CB0FA00FEE}"/>
          </ac:picMkLst>
        </pc:picChg>
      </pc:sldChg>
      <pc:sldChg chg="addSp delSp modSp add ord modNotesTx">
        <pc:chgData name="Salman Eraj" userId="0f899643-ab84-488c-a6ce-e83996ae77f6" providerId="ADAL" clId="{C16A51CD-9939-47EB-9C44-295C33DE77FE}" dt="2021-01-04T05:43:11.911" v="1894" actId="6549"/>
        <pc:sldMkLst>
          <pc:docMk/>
          <pc:sldMk cId="1156533697" sldId="2030"/>
        </pc:sldMkLst>
        <pc:spChg chg="mod">
          <ac:chgData name="Salman Eraj" userId="0f899643-ab84-488c-a6ce-e83996ae77f6" providerId="ADAL" clId="{C16A51CD-9939-47EB-9C44-295C33DE77FE}" dt="2021-01-04T05:16:53.089" v="1132" actId="20577"/>
          <ac:spMkLst>
            <pc:docMk/>
            <pc:sldMk cId="1156533697" sldId="2030"/>
            <ac:spMk id="3" creationId="{18BBAAB0-6BBD-4CF2-946A-5AA2284B0BB2}"/>
          </ac:spMkLst>
        </pc:spChg>
        <pc:spChg chg="add del mod">
          <ac:chgData name="Salman Eraj" userId="0f899643-ab84-488c-a6ce-e83996ae77f6" providerId="ADAL" clId="{C16A51CD-9939-47EB-9C44-295C33DE77FE}" dt="2021-01-04T05:12:56.294" v="953"/>
          <ac:spMkLst>
            <pc:docMk/>
            <pc:sldMk cId="1156533697" sldId="2030"/>
            <ac:spMk id="5" creationId="{E3D746AE-06D2-49B9-B6F0-D2E11CB29C49}"/>
          </ac:spMkLst>
        </pc:spChg>
        <pc:spChg chg="mod">
          <ac:chgData name="Salman Eraj" userId="0f899643-ab84-488c-a6ce-e83996ae77f6" providerId="ADAL" clId="{C16A51CD-9939-47EB-9C44-295C33DE77FE}" dt="2021-01-04T05:11:26.767" v="949" actId="1076"/>
          <ac:spMkLst>
            <pc:docMk/>
            <pc:sldMk cId="1156533697" sldId="2030"/>
            <ac:spMk id="6" creationId="{4010BF6E-233C-46C1-ACEE-39FE6C393D88}"/>
          </ac:spMkLst>
        </pc:spChg>
        <pc:spChg chg="add mod">
          <ac:chgData name="Salman Eraj" userId="0f899643-ab84-488c-a6ce-e83996ae77f6" providerId="ADAL" clId="{C16A51CD-9939-47EB-9C44-295C33DE77FE}" dt="2021-01-04T05:43:11.911" v="1894" actId="6549"/>
          <ac:spMkLst>
            <pc:docMk/>
            <pc:sldMk cId="1156533697" sldId="2030"/>
            <ac:spMk id="7" creationId="{5E7E3271-EE83-4B04-83DF-F4CE9779DD1C}"/>
          </ac:spMkLst>
        </pc:spChg>
        <pc:spChg chg="add mod">
          <ac:chgData name="Salman Eraj" userId="0f899643-ab84-488c-a6ce-e83996ae77f6" providerId="ADAL" clId="{C16A51CD-9939-47EB-9C44-295C33DE77FE}" dt="2021-01-04T05:42:38.981" v="1887" actId="20577"/>
          <ac:spMkLst>
            <pc:docMk/>
            <pc:sldMk cId="1156533697" sldId="2030"/>
            <ac:spMk id="8" creationId="{DE8BAEB6-66CB-4B3D-87EF-0031067D4C75}"/>
          </ac:spMkLst>
        </pc:spChg>
        <pc:spChg chg="mod">
          <ac:chgData name="Salman Eraj" userId="0f899643-ab84-488c-a6ce-e83996ae77f6" providerId="ADAL" clId="{C16A51CD-9939-47EB-9C44-295C33DE77FE}" dt="2021-01-04T05:05:50.801" v="757" actId="20577"/>
          <ac:spMkLst>
            <pc:docMk/>
            <pc:sldMk cId="1156533697" sldId="2030"/>
            <ac:spMk id="9" creationId="{9ED35507-963A-4E43-BF6A-3481ADFAB506}"/>
          </ac:spMkLst>
        </pc:spChg>
        <pc:picChg chg="add mod">
          <ac:chgData name="Salman Eraj" userId="0f899643-ab84-488c-a6ce-e83996ae77f6" providerId="ADAL" clId="{C16A51CD-9939-47EB-9C44-295C33DE77FE}" dt="2021-01-04T05:13:14.671" v="958" actId="1076"/>
          <ac:picMkLst>
            <pc:docMk/>
            <pc:sldMk cId="1156533697" sldId="2030"/>
            <ac:picMk id="2" creationId="{0823284F-5514-4BD8-81FA-15A010C5A324}"/>
          </ac:picMkLst>
        </pc:picChg>
        <pc:picChg chg="del">
          <ac:chgData name="Salman Eraj" userId="0f899643-ab84-488c-a6ce-e83996ae77f6" providerId="ADAL" clId="{C16A51CD-9939-47EB-9C44-295C33DE77FE}" dt="2021-01-04T05:04:26.941" v="664" actId="478"/>
          <ac:picMkLst>
            <pc:docMk/>
            <pc:sldMk cId="1156533697" sldId="2030"/>
            <ac:picMk id="4" creationId="{B1D55ED3-74DA-484B-BC5A-69B15A3C4771}"/>
          </ac:picMkLst>
        </pc:picChg>
      </pc:sldChg>
      <pc:sldChg chg="addSp delSp modSp add modNotesTx">
        <pc:chgData name="Salman Eraj" userId="0f899643-ab84-488c-a6ce-e83996ae77f6" providerId="ADAL" clId="{C16A51CD-9939-47EB-9C44-295C33DE77FE}" dt="2021-01-04T05:43:21.099" v="1895" actId="1076"/>
        <pc:sldMkLst>
          <pc:docMk/>
          <pc:sldMk cId="408651633" sldId="2031"/>
        </pc:sldMkLst>
        <pc:spChg chg="mod">
          <ac:chgData name="Salman Eraj" userId="0f899643-ab84-488c-a6ce-e83996ae77f6" providerId="ADAL" clId="{C16A51CD-9939-47EB-9C44-295C33DE77FE}" dt="2021-01-04T05:35:22.396" v="1734" actId="1076"/>
          <ac:spMkLst>
            <pc:docMk/>
            <pc:sldMk cId="408651633" sldId="2031"/>
            <ac:spMk id="3" creationId="{18BBAAB0-6BBD-4CF2-946A-5AA2284B0BB2}"/>
          </ac:spMkLst>
        </pc:spChg>
        <pc:spChg chg="mod">
          <ac:chgData name="Salman Eraj" userId="0f899643-ab84-488c-a6ce-e83996ae77f6" providerId="ADAL" clId="{C16A51CD-9939-47EB-9C44-295C33DE77FE}" dt="2021-01-04T05:20:58.263" v="1288" actId="14100"/>
          <ac:spMkLst>
            <pc:docMk/>
            <pc:sldMk cId="408651633" sldId="2031"/>
            <ac:spMk id="8" creationId="{DE8BAEB6-66CB-4B3D-87EF-0031067D4C75}"/>
          </ac:spMkLst>
        </pc:spChg>
        <pc:spChg chg="ord">
          <ac:chgData name="Salman Eraj" userId="0f899643-ab84-488c-a6ce-e83996ae77f6" providerId="ADAL" clId="{C16A51CD-9939-47EB-9C44-295C33DE77FE}" dt="2021-01-04T05:38:23.719" v="1874" actId="166"/>
          <ac:spMkLst>
            <pc:docMk/>
            <pc:sldMk cId="408651633" sldId="2031"/>
            <ac:spMk id="9" creationId="{9ED35507-963A-4E43-BF6A-3481ADFAB506}"/>
          </ac:spMkLst>
        </pc:spChg>
        <pc:spChg chg="add mod">
          <ac:chgData name="Salman Eraj" userId="0f899643-ab84-488c-a6ce-e83996ae77f6" providerId="ADAL" clId="{C16A51CD-9939-47EB-9C44-295C33DE77FE}" dt="2021-01-04T05:35:46.031" v="1746" actId="20577"/>
          <ac:spMkLst>
            <pc:docMk/>
            <pc:sldMk cId="408651633" sldId="2031"/>
            <ac:spMk id="10" creationId="{6C689F30-01D6-4730-A3A4-D2FDE9102E7F}"/>
          </ac:spMkLst>
        </pc:spChg>
        <pc:spChg chg="add mod">
          <ac:chgData name="Salman Eraj" userId="0f899643-ab84-488c-a6ce-e83996ae77f6" providerId="ADAL" clId="{C16A51CD-9939-47EB-9C44-295C33DE77FE}" dt="2021-01-04T05:43:21.099" v="1895" actId="1076"/>
          <ac:spMkLst>
            <pc:docMk/>
            <pc:sldMk cId="408651633" sldId="2031"/>
            <ac:spMk id="11" creationId="{437FA7C6-1469-49E8-942E-E307D584DE3F}"/>
          </ac:spMkLst>
        </pc:spChg>
        <pc:picChg chg="del">
          <ac:chgData name="Salman Eraj" userId="0f899643-ab84-488c-a6ce-e83996ae77f6" providerId="ADAL" clId="{C16A51CD-9939-47EB-9C44-295C33DE77FE}" dt="2021-01-04T05:16:33.498" v="1106" actId="478"/>
          <ac:picMkLst>
            <pc:docMk/>
            <pc:sldMk cId="408651633" sldId="2031"/>
            <ac:picMk id="2" creationId="{0823284F-5514-4BD8-81FA-15A010C5A324}"/>
          </ac:picMkLst>
        </pc:picChg>
        <pc:picChg chg="add mod">
          <ac:chgData name="Salman Eraj" userId="0f899643-ab84-488c-a6ce-e83996ae77f6" providerId="ADAL" clId="{C16A51CD-9939-47EB-9C44-295C33DE77FE}" dt="2021-01-04T05:27:44.716" v="1495" actId="1076"/>
          <ac:picMkLst>
            <pc:docMk/>
            <pc:sldMk cId="408651633" sldId="2031"/>
            <ac:picMk id="4" creationId="{4428D523-E523-4FA0-A4F8-0D2C0D3944DD}"/>
          </ac:picMkLst>
        </pc:picChg>
        <pc:picChg chg="add mod">
          <ac:chgData name="Salman Eraj" userId="0f899643-ab84-488c-a6ce-e83996ae77f6" providerId="ADAL" clId="{C16A51CD-9939-47EB-9C44-295C33DE77FE}" dt="2021-01-04T05:27:46.946" v="1496" actId="1076"/>
          <ac:picMkLst>
            <pc:docMk/>
            <pc:sldMk cId="408651633" sldId="2031"/>
            <ac:picMk id="5" creationId="{18892F45-BEBE-40BD-8BFB-7276322BD688}"/>
          </ac:picMkLst>
        </pc:picChg>
        <pc:picChg chg="add mod">
          <ac:chgData name="Salman Eraj" userId="0f899643-ab84-488c-a6ce-e83996ae77f6" providerId="ADAL" clId="{C16A51CD-9939-47EB-9C44-295C33DE77FE}" dt="2021-01-04T05:27:49" v="1497" actId="1076"/>
          <ac:picMkLst>
            <pc:docMk/>
            <pc:sldMk cId="408651633" sldId="2031"/>
            <ac:picMk id="7" creationId="{AAE5C29A-E40A-4E0B-9CA4-B23A3BE1D711}"/>
          </ac:picMkLst>
        </pc:picChg>
      </pc:sldChg>
      <pc:sldChg chg="addSp delSp modSp add del modNotesTx">
        <pc:chgData name="Salman Eraj" userId="0f899643-ab84-488c-a6ce-e83996ae77f6" providerId="ADAL" clId="{C16A51CD-9939-47EB-9C44-295C33DE77FE}" dt="2021-01-04T05:43:31.026" v="1896" actId="2696"/>
        <pc:sldMkLst>
          <pc:docMk/>
          <pc:sldMk cId="2595976861" sldId="2032"/>
        </pc:sldMkLst>
        <pc:picChg chg="del">
          <ac:chgData name="Salman Eraj" userId="0f899643-ab84-488c-a6ce-e83996ae77f6" providerId="ADAL" clId="{C16A51CD-9939-47EB-9C44-295C33DE77FE}" dt="2021-01-04T05:31:06.513" v="1658" actId="478"/>
          <ac:picMkLst>
            <pc:docMk/>
            <pc:sldMk cId="2595976861" sldId="2032"/>
            <ac:picMk id="4" creationId="{4428D523-E523-4FA0-A4F8-0D2C0D3944DD}"/>
          </ac:picMkLst>
        </pc:picChg>
        <pc:picChg chg="del">
          <ac:chgData name="Salman Eraj" userId="0f899643-ab84-488c-a6ce-e83996ae77f6" providerId="ADAL" clId="{C16A51CD-9939-47EB-9C44-295C33DE77FE}" dt="2021-01-04T05:31:06.513" v="1658" actId="478"/>
          <ac:picMkLst>
            <pc:docMk/>
            <pc:sldMk cId="2595976861" sldId="2032"/>
            <ac:picMk id="5" creationId="{18892F45-BEBE-40BD-8BFB-7276322BD688}"/>
          </ac:picMkLst>
        </pc:picChg>
        <pc:picChg chg="del">
          <ac:chgData name="Salman Eraj" userId="0f899643-ab84-488c-a6ce-e83996ae77f6" providerId="ADAL" clId="{C16A51CD-9939-47EB-9C44-295C33DE77FE}" dt="2021-01-04T05:31:06.513" v="1658" actId="478"/>
          <ac:picMkLst>
            <pc:docMk/>
            <pc:sldMk cId="2595976861" sldId="2032"/>
            <ac:picMk id="7" creationId="{AAE5C29A-E40A-4E0B-9CA4-B23A3BE1D711}"/>
          </ac:picMkLst>
        </pc:picChg>
        <pc:picChg chg="add del mod">
          <ac:chgData name="Salman Eraj" userId="0f899643-ab84-488c-a6ce-e83996ae77f6" providerId="ADAL" clId="{C16A51CD-9939-47EB-9C44-295C33DE77FE}" dt="2021-01-04T05:31:03.367" v="1657" actId="478"/>
          <ac:picMkLst>
            <pc:docMk/>
            <pc:sldMk cId="2595976861" sldId="2032"/>
            <ac:picMk id="11" creationId="{8BD059B5-E6E7-48B2-8779-6637502B61D2}"/>
          </ac:picMkLst>
        </pc:picChg>
        <pc:picChg chg="add del mod">
          <ac:chgData name="Salman Eraj" userId="0f899643-ab84-488c-a6ce-e83996ae77f6" providerId="ADAL" clId="{C16A51CD-9939-47EB-9C44-295C33DE77FE}" dt="2021-01-04T05:31:03.367" v="1657" actId="478"/>
          <ac:picMkLst>
            <pc:docMk/>
            <pc:sldMk cId="2595976861" sldId="2032"/>
            <ac:picMk id="12" creationId="{8E7A29F0-9DD9-4DAD-8D5C-91FC065E618B}"/>
          </ac:picMkLst>
        </pc:picChg>
        <pc:picChg chg="add del mod">
          <ac:chgData name="Salman Eraj" userId="0f899643-ab84-488c-a6ce-e83996ae77f6" providerId="ADAL" clId="{C16A51CD-9939-47EB-9C44-295C33DE77FE}" dt="2021-01-04T05:31:03.367" v="1657" actId="478"/>
          <ac:picMkLst>
            <pc:docMk/>
            <pc:sldMk cId="2595976861" sldId="2032"/>
            <ac:picMk id="13" creationId="{E3B8DF45-5631-4700-94B3-2C841DB1D26D}"/>
          </ac:picMkLst>
        </pc:picChg>
      </pc:sldChg>
    </pc:docChg>
  </pc:docChgLst>
  <pc:docChgLst>
    <pc:chgData name="Allen Yen" userId="e3e39994-1823-44d8-b013-8e92abb0d399" providerId="ADAL" clId="{0D3AC3B2-5A35-44B4-AFBF-6D4A00533611}"/>
    <pc:docChg chg="undo custSel addSld delSld modSld modSection">
      <pc:chgData name="Allen Yen" userId="e3e39994-1823-44d8-b013-8e92abb0d399" providerId="ADAL" clId="{0D3AC3B2-5A35-44B4-AFBF-6D4A00533611}" dt="2021-12-26T21:16:29.920" v="2448" actId="20577"/>
      <pc:docMkLst>
        <pc:docMk/>
      </pc:docMkLst>
      <pc:sldChg chg="modSp mod">
        <pc:chgData name="Allen Yen" userId="e3e39994-1823-44d8-b013-8e92abb0d399" providerId="ADAL" clId="{0D3AC3B2-5A35-44B4-AFBF-6D4A00533611}" dt="2021-12-26T19:18:58.224" v="12" actId="20577"/>
        <pc:sldMkLst>
          <pc:docMk/>
          <pc:sldMk cId="4044731904" sldId="1705"/>
        </pc:sldMkLst>
        <pc:spChg chg="mod">
          <ac:chgData name="Allen Yen" userId="e3e39994-1823-44d8-b013-8e92abb0d399" providerId="ADAL" clId="{0D3AC3B2-5A35-44B4-AFBF-6D4A00533611}" dt="2021-12-26T19:18:58.224" v="12" actId="20577"/>
          <ac:spMkLst>
            <pc:docMk/>
            <pc:sldMk cId="4044731904" sldId="1705"/>
            <ac:spMk id="6" creationId="{00000000-0000-0000-0000-000000000000}"/>
          </ac:spMkLst>
        </pc:spChg>
      </pc:sldChg>
      <pc:sldChg chg="modSp mod modNotesTx">
        <pc:chgData name="Allen Yen" userId="e3e39994-1823-44d8-b013-8e92abb0d399" providerId="ADAL" clId="{0D3AC3B2-5A35-44B4-AFBF-6D4A00533611}" dt="2021-12-26T19:54:24.204" v="265" actId="20577"/>
        <pc:sldMkLst>
          <pc:docMk/>
          <pc:sldMk cId="621549768" sldId="1987"/>
        </pc:sldMkLst>
        <pc:spChg chg="mod">
          <ac:chgData name="Allen Yen" userId="e3e39994-1823-44d8-b013-8e92abb0d399" providerId="ADAL" clId="{0D3AC3B2-5A35-44B4-AFBF-6D4A00533611}" dt="2021-12-26T19:54:16.630" v="246" actId="20577"/>
          <ac:spMkLst>
            <pc:docMk/>
            <pc:sldMk cId="621549768" sldId="1987"/>
            <ac:spMk id="3" creationId="{18BBAAB0-6BBD-4CF2-946A-5AA2284B0BB2}"/>
          </ac:spMkLst>
        </pc:spChg>
      </pc:sldChg>
      <pc:sldChg chg="del">
        <pc:chgData name="Allen Yen" userId="e3e39994-1823-44d8-b013-8e92abb0d399" providerId="ADAL" clId="{0D3AC3B2-5A35-44B4-AFBF-6D4A00533611}" dt="2021-12-26T20:01:01.661" v="816" actId="47"/>
        <pc:sldMkLst>
          <pc:docMk/>
          <pc:sldMk cId="498933974" sldId="1988"/>
        </pc:sldMkLst>
      </pc:sldChg>
      <pc:sldChg chg="modNotesTx">
        <pc:chgData name="Allen Yen" userId="e3e39994-1823-44d8-b013-8e92abb0d399" providerId="ADAL" clId="{0D3AC3B2-5A35-44B4-AFBF-6D4A00533611}" dt="2021-12-26T20:24:45.220" v="2082" actId="20577"/>
        <pc:sldMkLst>
          <pc:docMk/>
          <pc:sldMk cId="865958982" sldId="1996"/>
        </pc:sldMkLst>
      </pc:sldChg>
      <pc:sldChg chg="modSp mod">
        <pc:chgData name="Allen Yen" userId="e3e39994-1823-44d8-b013-8e92abb0d399" providerId="ADAL" clId="{0D3AC3B2-5A35-44B4-AFBF-6D4A00533611}" dt="2021-12-26T21:12:11.714" v="2101" actId="6549"/>
        <pc:sldMkLst>
          <pc:docMk/>
          <pc:sldMk cId="3625291614" sldId="2014"/>
        </pc:sldMkLst>
        <pc:spChg chg="mod">
          <ac:chgData name="Allen Yen" userId="e3e39994-1823-44d8-b013-8e92abb0d399" providerId="ADAL" clId="{0D3AC3B2-5A35-44B4-AFBF-6D4A00533611}" dt="2021-12-26T21:12:11.714" v="2101" actId="6549"/>
          <ac:spMkLst>
            <pc:docMk/>
            <pc:sldMk cId="3625291614" sldId="2014"/>
            <ac:spMk id="9" creationId="{9ED35507-963A-4E43-BF6A-3481ADFAB506}"/>
          </ac:spMkLst>
        </pc:spChg>
      </pc:sldChg>
      <pc:sldChg chg="delSp modSp del">
        <pc:chgData name="Allen Yen" userId="e3e39994-1823-44d8-b013-8e92abb0d399" providerId="ADAL" clId="{0D3AC3B2-5A35-44B4-AFBF-6D4A00533611}" dt="2021-12-26T21:03:12.163" v="2085" actId="47"/>
        <pc:sldMkLst>
          <pc:docMk/>
          <pc:sldMk cId="739299757" sldId="2027"/>
        </pc:sldMkLst>
        <pc:picChg chg="del mod">
          <ac:chgData name="Allen Yen" userId="e3e39994-1823-44d8-b013-8e92abb0d399" providerId="ADAL" clId="{0D3AC3B2-5A35-44B4-AFBF-6D4A00533611}" dt="2021-12-26T21:02:02.199" v="2084" actId="478"/>
          <ac:picMkLst>
            <pc:docMk/>
            <pc:sldMk cId="739299757" sldId="2027"/>
            <ac:picMk id="7" creationId="{E39FA9F1-0167-4924-85B7-98345BE06D4F}"/>
          </ac:picMkLst>
        </pc:picChg>
      </pc:sldChg>
      <pc:sldChg chg="modNotesTx">
        <pc:chgData name="Allen Yen" userId="e3e39994-1823-44d8-b013-8e92abb0d399" providerId="ADAL" clId="{0D3AC3B2-5A35-44B4-AFBF-6D4A00533611}" dt="2021-12-26T20:07:31.229" v="1356" actId="20577"/>
        <pc:sldMkLst>
          <pc:docMk/>
          <pc:sldMk cId="2369057675" sldId="2037"/>
        </pc:sldMkLst>
      </pc:sldChg>
      <pc:sldChg chg="modNotesTx">
        <pc:chgData name="Allen Yen" userId="e3e39994-1823-44d8-b013-8e92abb0d399" providerId="ADAL" clId="{0D3AC3B2-5A35-44B4-AFBF-6D4A00533611}" dt="2021-12-26T20:10:41.558" v="1399" actId="20577"/>
        <pc:sldMkLst>
          <pc:docMk/>
          <pc:sldMk cId="831426845" sldId="2038"/>
        </pc:sldMkLst>
      </pc:sldChg>
      <pc:sldChg chg="modSp mod">
        <pc:chgData name="Allen Yen" userId="e3e39994-1823-44d8-b013-8e92abb0d399" providerId="ADAL" clId="{0D3AC3B2-5A35-44B4-AFBF-6D4A00533611}" dt="2021-12-26T21:16:29.920" v="2448" actId="20577"/>
        <pc:sldMkLst>
          <pc:docMk/>
          <pc:sldMk cId="2253255434" sldId="2048"/>
        </pc:sldMkLst>
        <pc:spChg chg="mod">
          <ac:chgData name="Allen Yen" userId="e3e39994-1823-44d8-b013-8e92abb0d399" providerId="ADAL" clId="{0D3AC3B2-5A35-44B4-AFBF-6D4A00533611}" dt="2021-12-26T21:16:29.920" v="2448" actId="20577"/>
          <ac:spMkLst>
            <pc:docMk/>
            <pc:sldMk cId="2253255434" sldId="2048"/>
            <ac:spMk id="5" creationId="{18BBAAB0-6BBD-4CF2-946A-5AA2284B0BB2}"/>
          </ac:spMkLst>
        </pc:spChg>
      </pc:sldChg>
      <pc:sldChg chg="del">
        <pc:chgData name="Allen Yen" userId="e3e39994-1823-44d8-b013-8e92abb0d399" providerId="ADAL" clId="{0D3AC3B2-5A35-44B4-AFBF-6D4A00533611}" dt="2021-12-26T20:01:03.966" v="817" actId="47"/>
        <pc:sldMkLst>
          <pc:docMk/>
          <pc:sldMk cId="3988891145" sldId="2051"/>
        </pc:sldMkLst>
      </pc:sldChg>
      <pc:sldChg chg="addSp delSp modSp new mod modNotesTx">
        <pc:chgData name="Allen Yen" userId="e3e39994-1823-44d8-b013-8e92abb0d399" providerId="ADAL" clId="{0D3AC3B2-5A35-44B4-AFBF-6D4A00533611}" dt="2021-12-26T19:57:29.831" v="482" actId="20577"/>
        <pc:sldMkLst>
          <pc:docMk/>
          <pc:sldMk cId="2339379863" sldId="2052"/>
        </pc:sldMkLst>
        <pc:spChg chg="mod">
          <ac:chgData name="Allen Yen" userId="e3e39994-1823-44d8-b013-8e92abb0d399" providerId="ADAL" clId="{0D3AC3B2-5A35-44B4-AFBF-6D4A00533611}" dt="2021-12-26T19:49:49.536" v="16"/>
          <ac:spMkLst>
            <pc:docMk/>
            <pc:sldMk cId="2339379863" sldId="2052"/>
            <ac:spMk id="2" creationId="{B802F4A2-F662-4045-98E2-8911BCB462F5}"/>
          </ac:spMkLst>
        </pc:spChg>
        <pc:spChg chg="del mod">
          <ac:chgData name="Allen Yen" userId="e3e39994-1823-44d8-b013-8e92abb0d399" providerId="ADAL" clId="{0D3AC3B2-5A35-44B4-AFBF-6D4A00533611}" dt="2021-12-26T19:51:33.508" v="22" actId="22"/>
          <ac:spMkLst>
            <pc:docMk/>
            <pc:sldMk cId="2339379863" sldId="2052"/>
            <ac:spMk id="3" creationId="{37244411-0828-4397-8953-49E81AF46406}"/>
          </ac:spMkLst>
        </pc:spChg>
        <pc:spChg chg="add mod">
          <ac:chgData name="Allen Yen" userId="e3e39994-1823-44d8-b013-8e92abb0d399" providerId="ADAL" clId="{0D3AC3B2-5A35-44B4-AFBF-6D4A00533611}" dt="2021-12-26T19:55:32.688" v="341" actId="5793"/>
          <ac:spMkLst>
            <pc:docMk/>
            <pc:sldMk cId="2339379863" sldId="2052"/>
            <ac:spMk id="11" creationId="{281DE6D4-E885-4AA9-97EF-F17D60D36817}"/>
          </ac:spMkLst>
        </pc:spChg>
        <pc:spChg chg="add mod">
          <ac:chgData name="Allen Yen" userId="e3e39994-1823-44d8-b013-8e92abb0d399" providerId="ADAL" clId="{0D3AC3B2-5A35-44B4-AFBF-6D4A00533611}" dt="2021-12-26T19:57:23.216" v="476" actId="20577"/>
          <ac:spMkLst>
            <pc:docMk/>
            <pc:sldMk cId="2339379863" sldId="2052"/>
            <ac:spMk id="12" creationId="{1F896911-E88C-4C88-8E77-C6F4CF1381C3}"/>
          </ac:spMkLst>
        </pc:spChg>
        <pc:spChg chg="add mod">
          <ac:chgData name="Allen Yen" userId="e3e39994-1823-44d8-b013-8e92abb0d399" providerId="ADAL" clId="{0D3AC3B2-5A35-44B4-AFBF-6D4A00533611}" dt="2021-12-26T19:56:11.259" v="362" actId="20577"/>
          <ac:spMkLst>
            <pc:docMk/>
            <pc:sldMk cId="2339379863" sldId="2052"/>
            <ac:spMk id="13" creationId="{B8B7A299-C293-4D3F-AF10-EFDDBEF30380}"/>
          </ac:spMkLst>
        </pc:spChg>
        <pc:spChg chg="add mod">
          <ac:chgData name="Allen Yen" userId="e3e39994-1823-44d8-b013-8e92abb0d399" providerId="ADAL" clId="{0D3AC3B2-5A35-44B4-AFBF-6D4A00533611}" dt="2021-12-26T19:56:50.880" v="462" actId="20577"/>
          <ac:spMkLst>
            <pc:docMk/>
            <pc:sldMk cId="2339379863" sldId="2052"/>
            <ac:spMk id="14" creationId="{E5D56771-C84D-4A48-A63D-F30FA2F8FAE5}"/>
          </ac:spMkLst>
        </pc:spChg>
        <pc:spChg chg="add del mod">
          <ac:chgData name="Allen Yen" userId="e3e39994-1823-44d8-b013-8e92abb0d399" providerId="ADAL" clId="{0D3AC3B2-5A35-44B4-AFBF-6D4A00533611}" dt="2021-12-26T19:56:46.079" v="458"/>
          <ac:spMkLst>
            <pc:docMk/>
            <pc:sldMk cId="2339379863" sldId="2052"/>
            <ac:spMk id="15" creationId="{D93CD63F-2EF5-48D1-98BC-BD905590D193}"/>
          </ac:spMkLst>
        </pc:spChg>
        <pc:spChg chg="add mod">
          <ac:chgData name="Allen Yen" userId="e3e39994-1823-44d8-b013-8e92abb0d399" providerId="ADAL" clId="{0D3AC3B2-5A35-44B4-AFBF-6D4A00533611}" dt="2021-12-26T19:57:03.005" v="468" actId="1076"/>
          <ac:spMkLst>
            <pc:docMk/>
            <pc:sldMk cId="2339379863" sldId="2052"/>
            <ac:spMk id="16" creationId="{BC793691-E3D2-4672-8E5C-7DB6FE592164}"/>
          </ac:spMkLst>
        </pc:spChg>
        <pc:spChg chg="add mod">
          <ac:chgData name="Allen Yen" userId="e3e39994-1823-44d8-b013-8e92abb0d399" providerId="ADAL" clId="{0D3AC3B2-5A35-44B4-AFBF-6D4A00533611}" dt="2021-12-26T19:57:10.789" v="469"/>
          <ac:spMkLst>
            <pc:docMk/>
            <pc:sldMk cId="2339379863" sldId="2052"/>
            <ac:spMk id="17" creationId="{360F15A9-B0D7-4D76-B797-966DBC4774FA}"/>
          </ac:spMkLst>
        </pc:spChg>
        <pc:spChg chg="add mod">
          <ac:chgData name="Allen Yen" userId="e3e39994-1823-44d8-b013-8e92abb0d399" providerId="ADAL" clId="{0D3AC3B2-5A35-44B4-AFBF-6D4A00533611}" dt="2021-12-26T19:57:29.831" v="482" actId="20577"/>
          <ac:spMkLst>
            <pc:docMk/>
            <pc:sldMk cId="2339379863" sldId="2052"/>
            <ac:spMk id="18" creationId="{F79E3D8C-2744-4CBB-99EA-F77D78032A0B}"/>
          </ac:spMkLst>
        </pc:spChg>
        <pc:picChg chg="add mod">
          <ac:chgData name="Allen Yen" userId="e3e39994-1823-44d8-b013-8e92abb0d399" providerId="ADAL" clId="{0D3AC3B2-5A35-44B4-AFBF-6D4A00533611}" dt="2021-12-26T19:51:25.145" v="21" actId="1076"/>
          <ac:picMkLst>
            <pc:docMk/>
            <pc:sldMk cId="2339379863" sldId="2052"/>
            <ac:picMk id="6" creationId="{ED88760C-CC48-407F-9CF4-9BA2D4BCEA20}"/>
          </ac:picMkLst>
        </pc:picChg>
        <pc:picChg chg="add mod ord">
          <ac:chgData name="Allen Yen" userId="e3e39994-1823-44d8-b013-8e92abb0d399" providerId="ADAL" clId="{0D3AC3B2-5A35-44B4-AFBF-6D4A00533611}" dt="2021-12-26T19:51:38.996" v="23" actId="1076"/>
          <ac:picMkLst>
            <pc:docMk/>
            <pc:sldMk cId="2339379863" sldId="2052"/>
            <ac:picMk id="8" creationId="{FE069A1E-D741-46B6-9496-41E5C4ADE58D}"/>
          </ac:picMkLst>
        </pc:picChg>
        <pc:picChg chg="add mod">
          <ac:chgData name="Allen Yen" userId="e3e39994-1823-44d8-b013-8e92abb0d399" providerId="ADAL" clId="{0D3AC3B2-5A35-44B4-AFBF-6D4A00533611}" dt="2021-12-26T19:55:35.328" v="342" actId="1076"/>
          <ac:picMkLst>
            <pc:docMk/>
            <pc:sldMk cId="2339379863" sldId="2052"/>
            <ac:picMk id="10" creationId="{6258A897-E816-45F6-8CD7-4F5477DC58FC}"/>
          </ac:picMkLst>
        </pc:picChg>
      </pc:sldChg>
      <pc:sldChg chg="addSp modSp new mod">
        <pc:chgData name="Allen Yen" userId="e3e39994-1823-44d8-b013-8e92abb0d399" providerId="ADAL" clId="{0D3AC3B2-5A35-44B4-AFBF-6D4A00533611}" dt="2021-12-26T20:00:52.801" v="815" actId="20577"/>
        <pc:sldMkLst>
          <pc:docMk/>
          <pc:sldMk cId="4211203838" sldId="2053"/>
        </pc:sldMkLst>
        <pc:spChg chg="mod">
          <ac:chgData name="Allen Yen" userId="e3e39994-1823-44d8-b013-8e92abb0d399" providerId="ADAL" clId="{0D3AC3B2-5A35-44B4-AFBF-6D4A00533611}" dt="2021-12-26T19:57:40.149" v="498" actId="20577"/>
          <ac:spMkLst>
            <pc:docMk/>
            <pc:sldMk cId="4211203838" sldId="2053"/>
            <ac:spMk id="2" creationId="{84968E9F-7521-4A5B-872F-BF7A77CBCF64}"/>
          </ac:spMkLst>
        </pc:spChg>
        <pc:spChg chg="mod">
          <ac:chgData name="Allen Yen" userId="e3e39994-1823-44d8-b013-8e92abb0d399" providerId="ADAL" clId="{0D3AC3B2-5A35-44B4-AFBF-6D4A00533611}" dt="2021-12-26T20:00:52.801" v="815" actId="20577"/>
          <ac:spMkLst>
            <pc:docMk/>
            <pc:sldMk cId="4211203838" sldId="2053"/>
            <ac:spMk id="3" creationId="{A0218FBE-7265-4173-A1B5-9466485ED5B5}"/>
          </ac:spMkLst>
        </pc:spChg>
        <pc:picChg chg="add mod">
          <ac:chgData name="Allen Yen" userId="e3e39994-1823-44d8-b013-8e92abb0d399" providerId="ADAL" clId="{0D3AC3B2-5A35-44B4-AFBF-6D4A00533611}" dt="2021-12-26T19:59:07.363" v="622" actId="1076"/>
          <ac:picMkLst>
            <pc:docMk/>
            <pc:sldMk cId="4211203838" sldId="2053"/>
            <ac:picMk id="6" creationId="{7A4EEC61-8C77-4BBD-A4DF-D84CC5E180D9}"/>
          </ac:picMkLst>
        </pc:picChg>
      </pc:sldChg>
      <pc:sldChg chg="modSp new mod">
        <pc:chgData name="Allen Yen" userId="e3e39994-1823-44d8-b013-8e92abb0d399" providerId="ADAL" clId="{0D3AC3B2-5A35-44B4-AFBF-6D4A00533611}" dt="2021-12-26T20:16:11.839" v="2041"/>
        <pc:sldMkLst>
          <pc:docMk/>
          <pc:sldMk cId="3631129170" sldId="2054"/>
        </pc:sldMkLst>
        <pc:spChg chg="mod">
          <ac:chgData name="Allen Yen" userId="e3e39994-1823-44d8-b013-8e92abb0d399" providerId="ADAL" clId="{0D3AC3B2-5A35-44B4-AFBF-6D4A00533611}" dt="2021-12-26T20:12:20.887" v="1421" actId="20577"/>
          <ac:spMkLst>
            <pc:docMk/>
            <pc:sldMk cId="3631129170" sldId="2054"/>
            <ac:spMk id="2" creationId="{BF4123E8-7D34-45D8-B0CB-C355E9980DDC}"/>
          </ac:spMkLst>
        </pc:spChg>
        <pc:spChg chg="mod">
          <ac:chgData name="Allen Yen" userId="e3e39994-1823-44d8-b013-8e92abb0d399" providerId="ADAL" clId="{0D3AC3B2-5A35-44B4-AFBF-6D4A00533611}" dt="2021-12-26T20:16:11.839" v="2041"/>
          <ac:spMkLst>
            <pc:docMk/>
            <pc:sldMk cId="3631129170" sldId="2054"/>
            <ac:spMk id="3" creationId="{90BB8D8A-7951-4178-B9CC-F3841072E405}"/>
          </ac:spMkLst>
        </pc:spChg>
      </pc:sldChg>
      <pc:sldChg chg="modSp new mod">
        <pc:chgData name="Allen Yen" userId="e3e39994-1823-44d8-b013-8e92abb0d399" providerId="ADAL" clId="{0D3AC3B2-5A35-44B4-AFBF-6D4A00533611}" dt="2021-12-26T21:16:02.975" v="2430" actId="313"/>
        <pc:sldMkLst>
          <pc:docMk/>
          <pc:sldMk cId="3382641663" sldId="2055"/>
        </pc:sldMkLst>
        <pc:spChg chg="mod">
          <ac:chgData name="Allen Yen" userId="e3e39994-1823-44d8-b013-8e92abb0d399" providerId="ADAL" clId="{0D3AC3B2-5A35-44B4-AFBF-6D4A00533611}" dt="2021-12-26T21:13:41.371" v="2119" actId="20577"/>
          <ac:spMkLst>
            <pc:docMk/>
            <pc:sldMk cId="3382641663" sldId="2055"/>
            <ac:spMk id="2" creationId="{9CAE6D6E-4D76-4EEA-A029-D0F53B479D65}"/>
          </ac:spMkLst>
        </pc:spChg>
        <pc:spChg chg="mod">
          <ac:chgData name="Allen Yen" userId="e3e39994-1823-44d8-b013-8e92abb0d399" providerId="ADAL" clId="{0D3AC3B2-5A35-44B4-AFBF-6D4A00533611}" dt="2021-12-26T21:16:02.975" v="2430" actId="313"/>
          <ac:spMkLst>
            <pc:docMk/>
            <pc:sldMk cId="3382641663" sldId="2055"/>
            <ac:spMk id="3" creationId="{8C61B58F-F214-48F7-97C1-C04F63B24A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1123561"/>
          </a:xfrm>
          <a:prstGeom prst="rect">
            <a:avLst/>
          </a:prstGeom>
        </p:spPr>
        <p:txBody>
          <a:bodyPr vert="horz" lIns="153162" tIns="76581" rIns="153162" bIns="76581" rtlCol="0"/>
          <a:lstStyle>
            <a:lvl1pPr algn="l">
              <a:defRPr sz="20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1123561"/>
          </a:xfrm>
          <a:prstGeom prst="rect">
            <a:avLst/>
          </a:prstGeom>
        </p:spPr>
        <p:txBody>
          <a:bodyPr vert="horz" lIns="153162" tIns="76581" rIns="153162" bIns="76581" rtlCol="0"/>
          <a:lstStyle>
            <a:lvl1pPr algn="r">
              <a:defRPr sz="2000"/>
            </a:lvl1pPr>
          </a:lstStyle>
          <a:p>
            <a:fld id="{6215913B-7DAC-D845-BC1D-1E8B40EE75FD}" type="datetimeFigureOut">
              <a:rPr lang="en-US">
                <a:latin typeface="Arial"/>
              </a:rPr>
              <a:t>3/8/2023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21343765"/>
            <a:ext cx="4028440" cy="1123561"/>
          </a:xfrm>
          <a:prstGeom prst="rect">
            <a:avLst/>
          </a:prstGeom>
        </p:spPr>
        <p:txBody>
          <a:bodyPr vert="horz" lIns="153162" tIns="76581" rIns="153162" bIns="76581" rtlCol="0" anchor="b"/>
          <a:lstStyle>
            <a:lvl1pPr algn="l">
              <a:defRPr sz="20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21343765"/>
            <a:ext cx="4028440" cy="1123561"/>
          </a:xfrm>
          <a:prstGeom prst="rect">
            <a:avLst/>
          </a:prstGeom>
        </p:spPr>
        <p:txBody>
          <a:bodyPr vert="horz" lIns="153162" tIns="76581" rIns="153162" bIns="76581" rtlCol="0" anchor="b"/>
          <a:lstStyle>
            <a:lvl1pPr algn="r">
              <a:defRPr sz="2000"/>
            </a:lvl1pPr>
          </a:lstStyle>
          <a:p>
            <a:fld id="{8BF664EA-9666-8E46-AD63-5B48980F3D2F}" type="slidenum">
              <a:rPr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715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1123561"/>
          </a:xfrm>
          <a:prstGeom prst="rect">
            <a:avLst/>
          </a:prstGeom>
        </p:spPr>
        <p:txBody>
          <a:bodyPr vert="horz" lIns="153162" tIns="76581" rIns="153162" bIns="76581" rtlCol="0"/>
          <a:lstStyle>
            <a:lvl1pPr algn="l">
              <a:defRPr sz="2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1123561"/>
          </a:xfrm>
          <a:prstGeom prst="rect">
            <a:avLst/>
          </a:prstGeom>
        </p:spPr>
        <p:txBody>
          <a:bodyPr vert="horz" lIns="153162" tIns="76581" rIns="153162" bIns="76581" rtlCol="0"/>
          <a:lstStyle>
            <a:lvl1pPr algn="r">
              <a:defRPr sz="2000">
                <a:latin typeface="Arial"/>
              </a:defRPr>
            </a:lvl1pPr>
          </a:lstStyle>
          <a:p>
            <a:fld id="{EFC10EE1-B198-C942-8235-326C972CBB30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370013" y="1685925"/>
            <a:ext cx="12036426" cy="842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53162" tIns="76581" rIns="153162" bIns="7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10673832"/>
            <a:ext cx="7437120" cy="10112052"/>
          </a:xfrm>
          <a:prstGeom prst="rect">
            <a:avLst/>
          </a:prstGeom>
        </p:spPr>
        <p:txBody>
          <a:bodyPr vert="horz" lIns="153162" tIns="76581" rIns="153162" bIns="7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21343765"/>
            <a:ext cx="4028440" cy="1123561"/>
          </a:xfrm>
          <a:prstGeom prst="rect">
            <a:avLst/>
          </a:prstGeom>
        </p:spPr>
        <p:txBody>
          <a:bodyPr vert="horz" lIns="153162" tIns="76581" rIns="153162" bIns="76581" rtlCol="0" anchor="b"/>
          <a:lstStyle>
            <a:lvl1pPr algn="l">
              <a:defRPr sz="2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21343765"/>
            <a:ext cx="4028440" cy="1123561"/>
          </a:xfrm>
          <a:prstGeom prst="rect">
            <a:avLst/>
          </a:prstGeom>
        </p:spPr>
        <p:txBody>
          <a:bodyPr vert="horz" lIns="153162" tIns="76581" rIns="153162" bIns="76581" rtlCol="0" anchor="b"/>
          <a:lstStyle>
            <a:lvl1pPr algn="r">
              <a:defRPr sz="2000">
                <a:latin typeface="Arial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46092" rtl="0" eaLnBrk="1" latinLnBrk="0" hangingPunct="1">
      <a:defRPr sz="1959" kern="1200">
        <a:solidFill>
          <a:schemeClr val="tx1"/>
        </a:solidFill>
        <a:latin typeface="Arial"/>
        <a:ea typeface="+mn-ea"/>
        <a:cs typeface="+mn-cs"/>
      </a:defRPr>
    </a:lvl1pPr>
    <a:lvl2pPr marL="746092" algn="l" defTabSz="746092" rtl="0" eaLnBrk="1" latinLnBrk="0" hangingPunct="1">
      <a:defRPr sz="1959" kern="1200">
        <a:solidFill>
          <a:schemeClr val="tx1"/>
        </a:solidFill>
        <a:latin typeface="Arial"/>
        <a:ea typeface="+mn-ea"/>
        <a:cs typeface="+mn-cs"/>
      </a:defRPr>
    </a:lvl2pPr>
    <a:lvl3pPr marL="1492185" algn="l" defTabSz="746092" rtl="0" eaLnBrk="1" latinLnBrk="0" hangingPunct="1">
      <a:defRPr sz="1959" kern="1200">
        <a:solidFill>
          <a:schemeClr val="tx1"/>
        </a:solidFill>
        <a:latin typeface="Arial"/>
        <a:ea typeface="+mn-ea"/>
        <a:cs typeface="+mn-cs"/>
      </a:defRPr>
    </a:lvl3pPr>
    <a:lvl4pPr marL="2238277" algn="l" defTabSz="746092" rtl="0" eaLnBrk="1" latinLnBrk="0" hangingPunct="1">
      <a:defRPr sz="1959" kern="1200">
        <a:solidFill>
          <a:schemeClr val="tx1"/>
        </a:solidFill>
        <a:latin typeface="Arial"/>
        <a:ea typeface="+mn-ea"/>
        <a:cs typeface="+mn-cs"/>
      </a:defRPr>
    </a:lvl4pPr>
    <a:lvl5pPr marL="2984370" algn="l" defTabSz="746092" rtl="0" eaLnBrk="1" latinLnBrk="0" hangingPunct="1">
      <a:defRPr sz="1959" kern="1200">
        <a:solidFill>
          <a:schemeClr val="tx1"/>
        </a:solidFill>
        <a:latin typeface="Arial"/>
        <a:ea typeface="+mn-ea"/>
        <a:cs typeface="+mn-cs"/>
      </a:defRPr>
    </a:lvl5pPr>
    <a:lvl6pPr marL="3730463" algn="l" defTabSz="746092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4476556" algn="l" defTabSz="746092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5222648" algn="l" defTabSz="746092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5968741" algn="l" defTabSz="746092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70013" y="1685925"/>
            <a:ext cx="12036426" cy="842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23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9C1B436-7837-4B4C-97F1-4D98FEEBAB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2419478-623A-4215-9FBF-C82654A42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1F0B0004-CBB2-4DF8-BC1D-B55F74F47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BA3D48-0BF7-434F-BCBE-09F440F76B15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16CF2FD-32E3-4DD4-A8F0-4C75A397F5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2A1B0E96-3EE8-437F-A826-17A3227E5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0EA3633-33B2-4826-A4FF-135F97E5F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82B59B-9C4E-4FF2-8FD6-B99616C5B9B0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0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2A7D4901-3A13-4AC3-AB0D-A89DE71801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92B2DCE-F6E8-40B3-96AE-AC1BFDF7E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1A067B5-D14A-4860-AD46-931D0E383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7A8EBF-6DBA-4E52-953B-A07AB5AC1C89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A347FF9-0F17-40AB-861D-11FBB2AA78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5D6F861-4EE7-448D-830A-053B6653B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E1B3837-B735-4C45-98AA-622C5A608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55975D-1843-45CB-8EC3-2F711DB5306A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6441B10-3B9A-4DBE-841C-32F1693A66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F2862508-97B4-475A-8523-F930FFB80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AE52F8C-F846-46D2-B4F6-358C7DC84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A801DB-640A-42D4-9571-11A35B4D7FD8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914D9622-2369-4D70-9D07-01039D4866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CD188270-6F7F-4A7E-A4BF-DFFD91308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8AFCCD2-5ABF-4ADD-8384-2FBF1F27E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84EAA1-FDE9-426E-81BF-5920D341F32A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2F6079F4-955D-48BF-AF06-EFC737D423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781C4739-2CCC-44A8-82BD-005275863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6F6545F8-D779-42C5-83D1-B4CAC301B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15AD1-9255-4A22-9E11-958927816C94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5D81443B-AAAA-4538-9AD1-5145B405D4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BC24904E-2654-4E5F-A6FC-54349C262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FE1B625B-C52C-4644-AD79-E8DE4CD6A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40F223-6362-4078-BD7F-7754313527D0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4E0D32F-117B-448E-9E4D-F16340AD4E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932976ED-B28B-4ABD-BAC7-51F5B58B3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D021CDD-7BEE-4940-8AF2-F2ABE0C63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AAB648-348B-4763-A93F-5E811029357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9256E22-843C-4D24-938C-336AEB0AE2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7352EAA-17DC-43CA-A25F-A6F504E41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172271D-BED0-4B9A-828F-645C57DD3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34C578-C463-4DC2-B344-548FBF3131CF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09B5099-0CF8-4AFE-B581-CCDE14E93A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DEB138D-5994-4684-842D-E4C43792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62FA030-6557-4D98-8D77-75DBFE797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EE2CC7-B0C4-4DB6-BEAD-1E863DED93B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F73D67B-2AF0-4806-A745-9E9A8892F8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C89D4E6-9161-4205-B86D-E7405AAE9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1A19213-A338-423A-BA9B-C823C2A90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36BD4-24B0-4E68-A7F5-9CA2258F153D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899E548-5C91-408F-A663-E472D06CF1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153F2EC-BC6D-42AB-88E8-6C1BA1880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2B961A4-FB29-41B4-9C2D-A56140B95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E3F3C4-AD0C-4D1F-8FA5-5A72C348562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A8DD3CF-F08B-4516-A3F1-52F2516F91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6970CD5-9E45-4C26-A63C-F12F083F8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184572FD-E302-493D-91E3-44E362F1C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D48E92-C70D-47A0-8096-014E7F4E9E5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0D1DE1B-E0EA-4B51-9E22-274527C0D6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54ADB50-FF5A-42C3-93F9-7CC08530B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3CC744E-25BB-45A7-AF28-E24198BFD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EBD47F-1AC0-4C47-A9F4-A035118EE98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9FD3135-1BA5-43B6-A1E4-FFA0B29013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0D14377-5264-4533-AAFE-CEB2299E2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A98BA945-89E6-4464-BD88-DEC0F3B54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C7973A-2F73-4EAD-BBBE-B8C4375B896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57300" y="2998380"/>
            <a:ext cx="15773400" cy="85903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185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6459200" cy="128016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06881"/>
            <a:ext cx="16459200" cy="972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11865189"/>
            <a:ext cx="4267200" cy="681567"/>
          </a:xfrm>
          <a:prstGeom prst="rect">
            <a:avLst/>
          </a:prstGeom>
        </p:spPr>
        <p:txBody>
          <a:bodyPr/>
          <a:lstStyle/>
          <a:p>
            <a:fld id="{BEA611F3-FC34-44DA-8CF6-E65CF8F8FD84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1" y="11865189"/>
            <a:ext cx="5791200" cy="68156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1" y="11865189"/>
            <a:ext cx="4267200" cy="681567"/>
          </a:xfrm>
          <a:prstGeom prst="rect">
            <a:avLst/>
          </a:prstGeom>
        </p:spPr>
        <p:txBody>
          <a:bodyPr/>
          <a:lstStyle/>
          <a:p>
            <a:fld id="{17976C5D-573B-45F1-A0D1-45AD3762A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7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-16713" y="-1"/>
            <a:ext cx="18304713" cy="11823405"/>
          </a:xfrm>
        </p:spPr>
        <p:txBody>
          <a:bodyPr>
            <a:normAutofit/>
          </a:bodyPr>
          <a:lstStyle>
            <a:lvl1pPr marL="0" indent="0">
              <a:buNone/>
              <a:defRPr sz="2401"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334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3440"/>
            <a:ext cx="15544800" cy="213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3698240"/>
            <a:ext cx="7620000" cy="7680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3698240"/>
            <a:ext cx="7620000" cy="7680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E465E0F9-4E80-4DCE-BE7C-EF46E7B4B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75544171-89AB-437D-A56E-CE3F8A4E0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C9C2862F-F290-449D-9803-DE9382499E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B2809-543B-4236-BF5F-37F59A130D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434938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3440"/>
            <a:ext cx="15544800" cy="213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3698240"/>
            <a:ext cx="7620000" cy="768096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3698240"/>
            <a:ext cx="7620000" cy="7680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EC3C0E39-2AA1-4B7D-9C3A-BA5B2364A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03E23F5F-0036-4EBD-80E6-6690D3AD7E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B1F887E5-AA3E-4FE7-A1DB-C10F949A2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EE164-5D04-4EA2-9B40-39C396502D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421254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3440"/>
            <a:ext cx="15544800" cy="213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3698240"/>
            <a:ext cx="7620000" cy="7680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9296400" y="3698240"/>
            <a:ext cx="7620000" cy="768096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9DA0CC3E-6E68-480B-AC22-D67C93CF8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04BF8076-6B16-4376-ABBC-E6CF2D6FB7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15A5F830-2A4C-42AF-9CA5-941A560CF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21FDD-93A7-4BA2-AB6E-D77C3D8DDA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943775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681570"/>
            <a:ext cx="15773400" cy="1487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5295"/>
            <a:ext cx="15773400" cy="8046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1043419"/>
            <a:ext cx="411480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1043419"/>
            <a:ext cx="617220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1043419"/>
            <a:ext cx="411480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430968" y="11804074"/>
            <a:ext cx="15857032" cy="9975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938" dirty="0">
              <a:solidFill>
                <a:srgbClr val="FFFFFF"/>
              </a:solidFill>
              <a:latin typeface="Arial" charset="0"/>
              <a:ea typeface="Arial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11804072"/>
            <a:ext cx="2430967" cy="99752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938" dirty="0">
              <a:solidFill>
                <a:srgbClr val="FFFFFF"/>
              </a:solidFill>
              <a:latin typeface="Arial" charset="0"/>
              <a:ea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698762" y="12203641"/>
            <a:ext cx="5849814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ts val="1900"/>
              </a:lnSpc>
            </a:pPr>
            <a:r>
              <a:rPr lang="en-US" sz="2000" b="1" i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Radiation Oncology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321" y="11913551"/>
            <a:ext cx="270162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2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</p:sldLayoutIdLst>
  <p:hf hdr="0" ftr="0" dt="0"/>
  <p:txStyles>
    <p:titleStyle>
      <a:lvl1pPr algn="ctr" defTabSz="170691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6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7809" y="1266592"/>
            <a:ext cx="9982733" cy="1801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378" b="1" dirty="0">
                <a:solidFill>
                  <a:schemeClr val="bg1"/>
                </a:solidFill>
                <a:latin typeface="Arial"/>
                <a:cs typeface="Arial"/>
              </a:rPr>
              <a:t>Testicular cancer</a:t>
            </a:r>
          </a:p>
          <a:p>
            <a:pPr>
              <a:lnSpc>
                <a:spcPct val="80000"/>
              </a:lnSpc>
            </a:pPr>
            <a:r>
              <a:rPr lang="en-US" sz="4501" dirty="0">
                <a:solidFill>
                  <a:schemeClr val="bg1"/>
                </a:solidFill>
                <a:latin typeface="Arial"/>
                <a:cs typeface="Arial"/>
              </a:rPr>
              <a:t>Sam Schroeder</a:t>
            </a:r>
            <a:endParaRPr lang="en-US" sz="10353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r="176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6713" y="7386532"/>
            <a:ext cx="18304713" cy="443687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154" y="7323177"/>
            <a:ext cx="1830471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</a:rPr>
              <a:t>Head and Neck </a:t>
            </a:r>
          </a:p>
          <a:p>
            <a:pPr algn="ctr"/>
            <a:r>
              <a:rPr lang="en-US" sz="6000" b="1" dirty="0">
                <a:solidFill>
                  <a:schemeClr val="tx2"/>
                </a:solidFill>
              </a:rPr>
              <a:t>Radiation Oncology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3000" b="1" dirty="0">
                <a:solidFill>
                  <a:schemeClr val="tx2"/>
                </a:solidFill>
              </a:rPr>
              <a:t>Dominic Moon, MD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3000" b="1" dirty="0">
                <a:solidFill>
                  <a:schemeClr val="tx2"/>
                </a:solidFill>
              </a:rPr>
              <a:t>Assistant Professor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</a:rPr>
              <a:t>Department of Radiation Oncology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</a:rPr>
              <a:t>UT Southwestern Medical Center</a:t>
            </a:r>
          </a:p>
          <a:p>
            <a:pPr algn="ctr"/>
            <a:endParaRPr lang="en-US" sz="30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3E17CA6D-37A0-4236-BB70-C6125816F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Radiation Therapy Basics</a:t>
            </a:r>
          </a:p>
        </p:txBody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9C3014CE-3DF1-40CA-998F-D45879E35A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88592"/>
            <a:ext cx="8229600" cy="975969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4107" dirty="0"/>
              <a:t>External beam radiation treatment is painless and usually scheduled five days a week for several weeks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4107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4107" dirty="0"/>
              <a:t>The effects of radiation therapy are cumulative with most significant side effects occurring near the end of the treatment course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3360" dirty="0"/>
              <a:t>Side effects usually resolve over the course of a few weeks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3360" dirty="0"/>
              <a:t>Some side effects may be long term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3360" dirty="0"/>
              <a:t>Side effects depend on the site being treated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600" dirty="0"/>
              <a:t>Modern radiation therapy techniques have decreased these side effects significantly</a:t>
            </a:r>
          </a:p>
          <a:p>
            <a:pPr lvl="1">
              <a:lnSpc>
                <a:spcPct val="80000"/>
              </a:lnSpc>
              <a:defRPr/>
            </a:pPr>
            <a:endParaRPr lang="en-US" sz="3360" dirty="0"/>
          </a:p>
        </p:txBody>
      </p:sp>
      <p:sp>
        <p:nvSpPr>
          <p:cNvPr id="2" name="AutoShape 2" descr="Grade 3 radiation mucositis on the palate of a 35-year-old female (third week of RT for nasopharyngeal carcinoma, T2N1M0, daily RT dose 2.3 Gy, concomitant chemotherapy). Smear for Candida carriage was negative. Whitish-yellowish pseudomembranes ( arrows ) cover the superficially ulcerated mucosa ">
            <a:extLst>
              <a:ext uri="{FF2B5EF4-FFF2-40B4-BE49-F238E27FC236}">
                <a16:creationId xmlns:a16="http://schemas.microsoft.com/office/drawing/2014/main" id="{B9193C05-27D6-492E-9FEB-A949382339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85213-333C-4D7D-BC44-5BB963F02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04"/>
          <a:stretch/>
        </p:blipFill>
        <p:spPr>
          <a:xfrm>
            <a:off x="9296400" y="3224846"/>
            <a:ext cx="8077200" cy="59551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49442D92-0594-4CA0-83DE-07CD4912E1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0800" y="1706880"/>
            <a:ext cx="15646400" cy="9387840"/>
          </a:xfrm>
        </p:spPr>
        <p:txBody>
          <a:bodyPr/>
          <a:lstStyle/>
          <a:p>
            <a:pPr eaLnBrk="1" hangingPunct="1">
              <a:defRPr/>
            </a:pPr>
            <a:r>
              <a:rPr lang="en-US" sz="4480" dirty="0"/>
              <a:t>Radiation Oncologist</a:t>
            </a:r>
          </a:p>
          <a:p>
            <a:pPr lvl="1" eaLnBrk="1" hangingPunct="1">
              <a:defRPr/>
            </a:pPr>
            <a:r>
              <a:rPr lang="en-US" sz="3360" dirty="0"/>
              <a:t>The doctor who prescribes and oversees the radiation therapy treatments</a:t>
            </a:r>
          </a:p>
          <a:p>
            <a:pPr eaLnBrk="1" hangingPunct="1">
              <a:defRPr/>
            </a:pPr>
            <a:r>
              <a:rPr lang="en-US" sz="4480" dirty="0"/>
              <a:t>Medical Physicist</a:t>
            </a:r>
          </a:p>
          <a:p>
            <a:pPr lvl="1" eaLnBrk="1" hangingPunct="1">
              <a:defRPr/>
            </a:pPr>
            <a:r>
              <a:rPr lang="en-US" sz="3360" dirty="0"/>
              <a:t>Ensures that treatment plans are properly tailored for each patient, and is responsible for the calibration and accuracy of treatment equipment</a:t>
            </a:r>
          </a:p>
          <a:p>
            <a:pPr eaLnBrk="1" hangingPunct="1">
              <a:defRPr/>
            </a:pPr>
            <a:r>
              <a:rPr lang="en-US" sz="4480" dirty="0"/>
              <a:t>Dosimetrist</a:t>
            </a:r>
          </a:p>
          <a:p>
            <a:pPr lvl="1" eaLnBrk="1" hangingPunct="1">
              <a:defRPr/>
            </a:pPr>
            <a:r>
              <a:rPr lang="en-US" sz="3360" dirty="0"/>
              <a:t>Works with the radiation oncologist and medical physicist to design and calculate the proper dose of radiation given to the tumor</a:t>
            </a:r>
          </a:p>
          <a:p>
            <a:pPr eaLnBrk="1" hangingPunct="1">
              <a:defRPr/>
            </a:pPr>
            <a:r>
              <a:rPr lang="en-US" sz="4480" dirty="0"/>
              <a:t>Radiation Therapist</a:t>
            </a:r>
          </a:p>
          <a:p>
            <a:pPr lvl="1" eaLnBrk="1" hangingPunct="1">
              <a:defRPr/>
            </a:pPr>
            <a:r>
              <a:rPr lang="en-US" sz="3360" dirty="0"/>
              <a:t>Administers the daily radiation under the doctor’s prescription and supervision</a:t>
            </a:r>
          </a:p>
          <a:p>
            <a:pPr eaLnBrk="1" hangingPunct="1">
              <a:defRPr/>
            </a:pPr>
            <a:r>
              <a:rPr lang="en-US" sz="4480" dirty="0"/>
              <a:t>Radiation Oncology Nurse</a:t>
            </a:r>
          </a:p>
          <a:p>
            <a:pPr lvl="1" eaLnBrk="1" hangingPunct="1">
              <a:defRPr/>
            </a:pPr>
            <a:r>
              <a:rPr lang="en-US" sz="3360" dirty="0"/>
              <a:t>Interacts with the patient and family at the time of consultation, throughout the treatment process and during follow-up care</a:t>
            </a:r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BDA06A43-EB36-48F4-815D-22489094C74E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0"/>
            <a:ext cx="164592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The Radiation Oncology Team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CB00-DE9D-41E1-BFB7-4D74F585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and Neck Team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66736D8-A9B8-48F0-B061-2F1A12801F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06880"/>
            <a:ext cx="15646400" cy="93878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500" dirty="0"/>
              <a:t>Head and neck surgeon</a:t>
            </a:r>
          </a:p>
          <a:p>
            <a:pPr eaLnBrk="1" hangingPunct="1">
              <a:defRPr/>
            </a:pPr>
            <a:r>
              <a:rPr lang="en-US" sz="4500" dirty="0"/>
              <a:t>Medical oncologist</a:t>
            </a:r>
          </a:p>
          <a:p>
            <a:pPr eaLnBrk="1" hangingPunct="1">
              <a:defRPr/>
            </a:pPr>
            <a:r>
              <a:rPr lang="en-US" sz="4500" dirty="0"/>
              <a:t>Speech language pathologist</a:t>
            </a:r>
          </a:p>
          <a:p>
            <a:pPr eaLnBrk="1" hangingPunct="1">
              <a:defRPr/>
            </a:pPr>
            <a:r>
              <a:rPr lang="en-US" sz="4500" dirty="0"/>
              <a:t>Nutritionist</a:t>
            </a:r>
          </a:p>
          <a:p>
            <a:pPr eaLnBrk="1" hangingPunct="1">
              <a:defRPr/>
            </a:pPr>
            <a:r>
              <a:rPr lang="en-US" sz="4500" dirty="0"/>
              <a:t>Dental</a:t>
            </a:r>
          </a:p>
          <a:p>
            <a:pPr>
              <a:defRPr/>
            </a:pPr>
            <a:r>
              <a:rPr lang="en-US" sz="4500" dirty="0"/>
              <a:t>Audiology</a:t>
            </a:r>
          </a:p>
          <a:p>
            <a:pPr eaLnBrk="1" hangingPunct="1">
              <a:defRPr/>
            </a:pPr>
            <a:r>
              <a:rPr lang="en-US" sz="4500" dirty="0"/>
              <a:t>Smoking cessation</a:t>
            </a:r>
          </a:p>
        </p:txBody>
      </p:sp>
    </p:spTree>
    <p:extLst>
      <p:ext uri="{BB962C8B-B14F-4D97-AF65-F5344CB8AC3E}">
        <p14:creationId xmlns:p14="http://schemas.microsoft.com/office/powerpoint/2010/main" val="325178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051">
            <a:extLst>
              <a:ext uri="{FF2B5EF4-FFF2-40B4-BE49-F238E27FC236}">
                <a16:creationId xmlns:a16="http://schemas.microsoft.com/office/drawing/2014/main" id="{3A831AFB-A51B-4FFC-9AF5-BD92B66F77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849120"/>
            <a:ext cx="10668000" cy="91033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500" dirty="0"/>
              <a:t>Referral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500" dirty="0"/>
              <a:t>Consultation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500" dirty="0"/>
              <a:t>Simulation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500" dirty="0"/>
              <a:t>Treatment Planning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500" dirty="0"/>
              <a:t>Quality Assurance</a:t>
            </a:r>
          </a:p>
          <a:p>
            <a:pPr marL="853455" lvl="1" indent="0">
              <a:lnSpc>
                <a:spcPct val="80000"/>
              </a:lnSpc>
              <a:buNone/>
              <a:defRPr/>
            </a:pPr>
            <a:endParaRPr lang="en-US" sz="4853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5227" dirty="0"/>
          </a:p>
          <a:p>
            <a:pPr eaLnBrk="1" hangingPunct="1">
              <a:lnSpc>
                <a:spcPct val="80000"/>
              </a:lnSpc>
              <a:defRPr/>
            </a:pPr>
            <a:endParaRPr lang="en-US" sz="5227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63620-D2B4-4C7A-B858-1539B0ABA187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64592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Treatment Process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051">
            <a:extLst>
              <a:ext uri="{FF2B5EF4-FFF2-40B4-BE49-F238E27FC236}">
                <a16:creationId xmlns:a16="http://schemas.microsoft.com/office/drawing/2014/main" id="{DA014052-F4D7-4A70-874E-E3F012E338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568" y="1704847"/>
            <a:ext cx="9530080" cy="960861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Tissue diagnosis has been established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4000" dirty="0"/>
              <a:t>Biopsy of primary site and/or lymph nodes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4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Referring physician reviews potential treatment options with patient and requests a consultation by a radiation oncologist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4000" dirty="0"/>
          </a:p>
          <a:p>
            <a:pPr>
              <a:lnSpc>
                <a:spcPct val="80000"/>
              </a:lnSpc>
              <a:defRPr/>
            </a:pPr>
            <a:r>
              <a:rPr lang="en-US" sz="4000" dirty="0"/>
              <a:t>Radiation oncologist determines whether radiation therapy is appropriate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4000" dirty="0"/>
              <a:t>Surgery followed by adjuvant RT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4000" dirty="0"/>
              <a:t>Definitive RT +/- chemotherapy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4000" dirty="0"/>
              <a:t>Induction chemotherapy followed by RT</a:t>
            </a:r>
          </a:p>
          <a:p>
            <a:pPr lvl="1">
              <a:lnSpc>
                <a:spcPct val="80000"/>
              </a:lnSpc>
              <a:defRPr/>
            </a:pPr>
            <a:endParaRPr lang="en-US" sz="4000" dirty="0"/>
          </a:p>
          <a:p>
            <a:pPr lvl="1">
              <a:lnSpc>
                <a:spcPct val="80000"/>
              </a:lnSpc>
              <a:defRPr/>
            </a:pPr>
            <a:endParaRPr lang="en-US" sz="4000" dirty="0"/>
          </a:p>
          <a:p>
            <a:pPr>
              <a:lnSpc>
                <a:spcPct val="80000"/>
              </a:lnSpc>
              <a:defRPr/>
            </a:pPr>
            <a:r>
              <a:rPr lang="en-US" sz="4000" dirty="0"/>
              <a:t>A treatment plan is developed</a:t>
            </a:r>
          </a:p>
          <a:p>
            <a:pPr>
              <a:lnSpc>
                <a:spcPct val="80000"/>
              </a:lnSpc>
              <a:defRPr/>
            </a:pPr>
            <a:endParaRPr lang="en-US" sz="4000" dirty="0"/>
          </a:p>
          <a:p>
            <a:pPr>
              <a:lnSpc>
                <a:spcPct val="80000"/>
              </a:lnSpc>
              <a:defRPr/>
            </a:pPr>
            <a:r>
              <a:rPr lang="en-US" sz="4000" dirty="0"/>
              <a:t>Care is coordinated with other members of patient’s oncology team</a:t>
            </a:r>
          </a:p>
          <a:p>
            <a:pPr lvl="1">
              <a:lnSpc>
                <a:spcPct val="80000"/>
              </a:lnSpc>
              <a:defRPr/>
            </a:pPr>
            <a:endParaRPr lang="en-US" sz="4000" dirty="0"/>
          </a:p>
          <a:p>
            <a:pPr marL="853455" lvl="1" indent="0">
              <a:lnSpc>
                <a:spcPct val="80000"/>
              </a:lnSpc>
              <a:buNone/>
              <a:defRPr/>
            </a:pPr>
            <a:endParaRPr lang="en-US" sz="4853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5227" dirty="0"/>
          </a:p>
          <a:p>
            <a:pPr eaLnBrk="1" hangingPunct="1">
              <a:lnSpc>
                <a:spcPct val="80000"/>
              </a:lnSpc>
              <a:defRPr/>
            </a:pPr>
            <a:endParaRPr lang="en-US" sz="5227" dirty="0"/>
          </a:p>
        </p:txBody>
      </p:sp>
      <p:pic>
        <p:nvPicPr>
          <p:cNvPr id="33796" name="Picture 1">
            <a:extLst>
              <a:ext uri="{FF2B5EF4-FFF2-40B4-BE49-F238E27FC236}">
                <a16:creationId xmlns:a16="http://schemas.microsoft.com/office/drawing/2014/main" id="{E336A7FE-FEAC-43AF-90DA-CAFEB7F1CA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056" y="3162640"/>
            <a:ext cx="6673427" cy="443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A50498-0CC8-4D6B-883C-1F2C52389129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64592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Referral and Consultation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5B21-4DE5-4BC4-A772-95EBA9FD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 and Neck Consult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6593A-26CD-4821-B186-C0C27F6EB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7697"/>
            <a:ext cx="12548003" cy="9728624"/>
          </a:xfrm>
        </p:spPr>
        <p:txBody>
          <a:bodyPr>
            <a:noAutofit/>
          </a:bodyPr>
          <a:lstStyle/>
          <a:p>
            <a:r>
              <a:rPr lang="en-US" sz="3600" dirty="0"/>
              <a:t>History</a:t>
            </a:r>
          </a:p>
          <a:p>
            <a:pPr lvl="1"/>
            <a:r>
              <a:rPr lang="en-US" sz="2600" dirty="0"/>
              <a:t>Pain, dysphagia, odynophagia, trismus, dysarthria, otalgia</a:t>
            </a:r>
          </a:p>
          <a:p>
            <a:pPr lvl="1"/>
            <a:r>
              <a:rPr lang="en-US" sz="2600" dirty="0"/>
              <a:t>Comorbidities that can affect the tolerability of treatments</a:t>
            </a:r>
          </a:p>
          <a:p>
            <a:pPr lvl="1"/>
            <a:r>
              <a:rPr lang="en-US" sz="2600" dirty="0"/>
              <a:t>Smoking, alcohol, and other risk factors</a:t>
            </a:r>
          </a:p>
          <a:p>
            <a:r>
              <a:rPr lang="en-US" sz="3600" dirty="0"/>
              <a:t>Physical exam</a:t>
            </a:r>
          </a:p>
          <a:p>
            <a:pPr lvl="1"/>
            <a:r>
              <a:rPr lang="en-US" sz="2600" dirty="0"/>
              <a:t>Location and size of the primary tumor </a:t>
            </a:r>
          </a:p>
          <a:p>
            <a:pPr lvl="1"/>
            <a:r>
              <a:rPr lang="en-US" sz="2600" dirty="0"/>
              <a:t>Presence and extent of cervical adenopathy</a:t>
            </a:r>
          </a:p>
          <a:p>
            <a:pPr lvl="1"/>
            <a:r>
              <a:rPr lang="en-US" sz="2600" dirty="0"/>
              <a:t>Cranial nerve deficits</a:t>
            </a:r>
          </a:p>
          <a:p>
            <a:r>
              <a:rPr lang="en-US" sz="3600" dirty="0"/>
              <a:t>Flexible endoscopy</a:t>
            </a:r>
          </a:p>
          <a:p>
            <a:pPr lvl="1"/>
            <a:r>
              <a:rPr lang="en-US" sz="2600" dirty="0"/>
              <a:t>Examine the nasopharynx, oropharynx, larynx, and hypopharynx</a:t>
            </a:r>
          </a:p>
          <a:p>
            <a:r>
              <a:rPr lang="en-US" sz="3600" dirty="0"/>
              <a:t>Imaging: </a:t>
            </a:r>
          </a:p>
          <a:p>
            <a:pPr lvl="1"/>
            <a:r>
              <a:rPr lang="en-US" sz="2600" dirty="0"/>
              <a:t>CT neck with contrast</a:t>
            </a:r>
          </a:p>
          <a:p>
            <a:pPr lvl="1"/>
            <a:r>
              <a:rPr lang="en-US" sz="2600" dirty="0"/>
              <a:t>PET/CT for staging</a:t>
            </a:r>
          </a:p>
          <a:p>
            <a:pPr lvl="1"/>
            <a:r>
              <a:rPr lang="en-US" sz="2600" dirty="0"/>
              <a:t>+/- MRI neck with contrast for invasion of skull base, concern for cranial nerve involvement, etc.</a:t>
            </a:r>
          </a:p>
          <a:p>
            <a:r>
              <a:rPr lang="en-US" sz="3600" dirty="0"/>
              <a:t>Pathology review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5F3FA9-9618-41BB-A417-4C59AACF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079" y="1074018"/>
            <a:ext cx="449628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58F9678-51D0-4D2A-9A45-B5D9D567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079" y="6134117"/>
            <a:ext cx="4508606" cy="527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7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051">
            <a:extLst>
              <a:ext uri="{FF2B5EF4-FFF2-40B4-BE49-F238E27FC236}">
                <a16:creationId xmlns:a16="http://schemas.microsoft.com/office/drawing/2014/main" id="{E614459C-24FC-47B3-9BC8-51C6ED441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13600" y="1739512"/>
            <a:ext cx="10525760" cy="89611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Patient is set up in treatment position on a dedicated CT scanner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For H&amp;N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4000" dirty="0"/>
              <a:t>Supine, neck extended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4000" dirty="0"/>
              <a:t>Thermoplastic mask</a:t>
            </a:r>
          </a:p>
          <a:p>
            <a:pPr lvl="1">
              <a:lnSpc>
                <a:spcPct val="80000"/>
              </a:lnSpc>
              <a:defRPr/>
            </a:pPr>
            <a:r>
              <a:rPr lang="en-US" sz="4000" dirty="0"/>
              <a:t>IV contrast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4000" dirty="0"/>
              <a:t>+/- bite block, bolus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CT simulation images are fused with diagnostic PET/CT or MRI scans for treatment planning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4853" dirty="0"/>
          </a:p>
          <a:p>
            <a:pPr eaLnBrk="1" hangingPunct="1">
              <a:lnSpc>
                <a:spcPct val="80000"/>
              </a:lnSpc>
              <a:defRPr/>
            </a:pPr>
            <a:endParaRPr lang="en-US" sz="5227" dirty="0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A9F2149E-9A67-400D-92FB-395E473C6F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67707"/>
            <a:ext cx="5803153" cy="87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842280-FD26-4F4C-8388-1732450A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3D559897-2EB9-4F89-9145-3E7412193C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36320" y="1849120"/>
            <a:ext cx="8107680" cy="9103360"/>
          </a:xfrm>
        </p:spPr>
        <p:txBody>
          <a:bodyPr/>
          <a:lstStyle/>
          <a:p>
            <a:pPr eaLnBrk="1" hangingPunct="1">
              <a:defRPr/>
            </a:pPr>
            <a:r>
              <a:rPr lang="en-US" sz="4480" dirty="0"/>
              <a:t>Physician outlines the target and organs at risk</a:t>
            </a:r>
          </a:p>
          <a:p>
            <a:pPr lvl="1" eaLnBrk="1" hangingPunct="1">
              <a:defRPr/>
            </a:pPr>
            <a:r>
              <a:rPr lang="en-US" sz="3733" dirty="0"/>
              <a:t>Sophisticated software is used to carefully derive an appropriate treatment plan </a:t>
            </a:r>
          </a:p>
          <a:p>
            <a:pPr lvl="2" eaLnBrk="1" hangingPunct="1">
              <a:defRPr/>
            </a:pPr>
            <a:r>
              <a:rPr lang="en-US" sz="2987" dirty="0"/>
              <a:t>Computerized algorithms enable the treatment plan to spare as much healthy tissue as possible</a:t>
            </a:r>
          </a:p>
          <a:p>
            <a:pPr lvl="1" eaLnBrk="1" hangingPunct="1">
              <a:defRPr/>
            </a:pPr>
            <a:r>
              <a:rPr lang="en-US" sz="3733" dirty="0"/>
              <a:t>Medical physicist checks the chart and dose calculations</a:t>
            </a:r>
          </a:p>
          <a:p>
            <a:pPr lvl="1" eaLnBrk="1" hangingPunct="1">
              <a:defRPr/>
            </a:pPr>
            <a:r>
              <a:rPr lang="en-US" sz="3733" dirty="0"/>
              <a:t>Radiation oncologist reviews and approves final plan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59E5098-F65D-454D-92F2-7B2E2DB8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6459200" cy="128016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Treatment Planning</a:t>
            </a:r>
          </a:p>
        </p:txBody>
      </p:sp>
      <p:sp>
        <p:nvSpPr>
          <p:cNvPr id="14" name="Google Shape;2246;p155">
            <a:extLst>
              <a:ext uri="{FF2B5EF4-FFF2-40B4-BE49-F238E27FC236}">
                <a16:creationId xmlns:a16="http://schemas.microsoft.com/office/drawing/2014/main" id="{36A8E765-2959-419D-AF27-84E6B5FB2789}"/>
              </a:ext>
            </a:extLst>
          </p:cNvPr>
          <p:cNvSpPr/>
          <p:nvPr/>
        </p:nvSpPr>
        <p:spPr>
          <a:xfrm>
            <a:off x="10342880" y="1849120"/>
            <a:ext cx="7030720" cy="80081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EA0BD0D3-90F7-4E8F-80E9-CBEA66DDAD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78000"/>
            <a:ext cx="15361920" cy="9245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Each radiation therapy treatment plan goes through many safety checks</a:t>
            </a:r>
          </a:p>
          <a:p>
            <a:pPr lvl="1" eaLnBrk="1" hangingPunct="1">
              <a:defRPr/>
            </a:pPr>
            <a:r>
              <a:rPr lang="en-US" sz="4000" dirty="0"/>
              <a:t>The medical physicist checks the calibration of the linear accelerator on a regular basis to assure the correct dose is being delivered</a:t>
            </a:r>
          </a:p>
          <a:p>
            <a:pPr lvl="1" eaLnBrk="1" hangingPunct="1">
              <a:defRPr/>
            </a:pPr>
            <a:r>
              <a:rPr lang="en-US" sz="4000" dirty="0"/>
              <a:t>The radiation oncologist, along with the dosimetrist and medical physicist, go through a rigorous multi-step QA process to be sure the plan can be safely delivered</a:t>
            </a:r>
          </a:p>
          <a:p>
            <a:pPr lvl="1" eaLnBrk="1" hangingPunct="1">
              <a:defRPr/>
            </a:pPr>
            <a:r>
              <a:rPr lang="en-US" sz="4000" dirty="0"/>
              <a:t>QA checks are done by the radiation therapist daily to ensure that each patient is receiving the treatment that was prescribed for them</a:t>
            </a:r>
          </a:p>
          <a:p>
            <a:pPr lvl="1" eaLnBrk="1" hangingPunct="1">
              <a:defRPr/>
            </a:pPr>
            <a:endParaRPr lang="en-US" sz="4000" dirty="0"/>
          </a:p>
          <a:p>
            <a:pPr lvl="1" eaLnBrk="1" hangingPunct="1">
              <a:defRPr/>
            </a:pPr>
            <a:endParaRPr lang="en-US" sz="5973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z="448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AF32335-0DB1-40D2-B21D-8CFFFF8C21CD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64592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Safety and Quality Assurance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1030" descr="Isocentric%20Tx">
            <a:extLst>
              <a:ext uri="{FF2B5EF4-FFF2-40B4-BE49-F238E27FC236}">
                <a16:creationId xmlns:a16="http://schemas.microsoft.com/office/drawing/2014/main" id="{8E658748-5FD2-4323-BA84-983604CE7F65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6880" y="2118277"/>
            <a:ext cx="7112000" cy="69638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28">
            <a:extLst>
              <a:ext uri="{FF2B5EF4-FFF2-40B4-BE49-F238E27FC236}">
                <a16:creationId xmlns:a16="http://schemas.microsoft.com/office/drawing/2014/main" id="{28884D0D-CE99-4CBA-B9B6-1D5DBED182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03360" y="2044192"/>
            <a:ext cx="7823200" cy="76809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/>
              <a:t>Linear accelerator delivers e</a:t>
            </a:r>
            <a:r>
              <a:rPr lang="en-US" sz="3600" i="1" dirty="0"/>
              <a:t>xternal beam </a:t>
            </a:r>
            <a:r>
              <a:rPr lang="en-US" sz="3600" dirty="0"/>
              <a:t>radiation therapy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600" i="1" dirty="0"/>
          </a:p>
          <a:p>
            <a:pPr>
              <a:lnSpc>
                <a:spcPct val="80000"/>
              </a:lnSpc>
              <a:defRPr/>
            </a:pPr>
            <a:r>
              <a:rPr lang="en-US" sz="3600" dirty="0"/>
              <a:t>For H&amp;N radiation therapy, patients generally receive daily treatment for 6-7 weeks to a dose of 60-70 Gy</a:t>
            </a:r>
            <a:endParaRPr lang="en-US" sz="3600" i="1" dirty="0"/>
          </a:p>
          <a:p>
            <a:pPr eaLnBrk="1" hangingPunct="1">
              <a:lnSpc>
                <a:spcPct val="80000"/>
              </a:lnSpc>
              <a:defRPr/>
            </a:pPr>
            <a:endParaRPr lang="en-US" sz="2987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75ACD80-F90F-499B-AE29-D331040B6606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64592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Treatment Delivery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4400" dirty="0">
                <a:solidFill>
                  <a:srgbClr val="010E1A"/>
                </a:solidFill>
              </a:rPr>
              <a:t>Research funding:</a:t>
            </a:r>
          </a:p>
          <a:p>
            <a:pPr marL="1310655" lvl="1" indent="-457200"/>
            <a:r>
              <a:rPr lang="en-US" sz="4400" dirty="0">
                <a:solidFill>
                  <a:srgbClr val="010E1A"/>
                </a:solidFill>
              </a:rPr>
              <a:t>Gateway for Cancer Research</a:t>
            </a:r>
          </a:p>
          <a:p>
            <a:pPr marL="1310655" lvl="1" indent="-457200"/>
            <a:r>
              <a:rPr lang="en-US" sz="4400" dirty="0">
                <a:solidFill>
                  <a:srgbClr val="010E1A"/>
                </a:solidFill>
              </a:rPr>
              <a:t>Cary Council</a:t>
            </a:r>
          </a:p>
        </p:txBody>
      </p:sp>
    </p:spTree>
    <p:extLst>
      <p:ext uri="{BB962C8B-B14F-4D97-AF65-F5344CB8AC3E}">
        <p14:creationId xmlns:p14="http://schemas.microsoft.com/office/powerpoint/2010/main" val="131975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B9032-3102-492F-BBCB-101EE0CFD12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2034032"/>
            <a:ext cx="9103360" cy="7680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800" dirty="0"/>
              <a:t>Uses CT, PET or MRI scans to create a 3-D picture of the tumor and surrounding anatomy</a:t>
            </a:r>
          </a:p>
          <a:p>
            <a:pPr>
              <a:defRPr/>
            </a:pPr>
            <a:r>
              <a:rPr lang="en-US" sz="3800" dirty="0"/>
              <a:t>Radiation is broken into many “beamlets” and the intensity of each can be adjusted individually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800" dirty="0"/>
              <a:t>IMRT allows higher doses of radiation to be delivered to the tumor while better sparing healthy surrounding tissue</a:t>
            </a:r>
          </a:p>
          <a:p>
            <a:pPr marL="0" indent="0">
              <a:buNone/>
              <a:defRPr/>
            </a:pPr>
            <a:endParaRPr lang="en-US" sz="4480" dirty="0"/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FB157857-30B8-4401-AF86-8E3916AD98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293" y="6309958"/>
            <a:ext cx="6602307" cy="52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EA2DB7C-D4AF-486E-B749-9FC96E0A5BBF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64592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Intensity modulated radiation therapy (IMRT)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8434A8A-0355-4A88-B1DC-22250C6ED3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293" y="1700879"/>
            <a:ext cx="6602307" cy="44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>
            <a:extLst>
              <a:ext uri="{FF2B5EF4-FFF2-40B4-BE49-F238E27FC236}">
                <a16:creationId xmlns:a16="http://schemas.microsoft.com/office/drawing/2014/main" id="{611AE700-4D8F-40F2-993E-946289FA025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836838" y="1849120"/>
            <a:ext cx="7536762" cy="9103360"/>
          </a:xfrm>
        </p:spPr>
        <p:txBody>
          <a:bodyPr/>
          <a:lstStyle/>
          <a:p>
            <a:pPr eaLnBrk="1" hangingPunct="1">
              <a:defRPr/>
            </a:pPr>
            <a:r>
              <a:rPr lang="en-US" sz="4107" dirty="0"/>
              <a:t>Physicians use imaging of the tumor for daily set-up accuracy</a:t>
            </a:r>
          </a:p>
          <a:p>
            <a:pPr lvl="1" eaLnBrk="1" hangingPunct="1">
              <a:defRPr/>
            </a:pPr>
            <a:r>
              <a:rPr lang="en-US" sz="3360" dirty="0"/>
              <a:t>Imaging performed using on-board X-rays, CT, and/or MRI</a:t>
            </a:r>
          </a:p>
          <a:p>
            <a:pPr lvl="1" eaLnBrk="1" hangingPunct="1">
              <a:defRPr/>
            </a:pPr>
            <a:r>
              <a:rPr lang="en-US" sz="3360" dirty="0"/>
              <a:t>Day-of imaging is matched to the original plan to ensure agreement</a:t>
            </a:r>
          </a:p>
          <a:p>
            <a:pPr marL="853455" lvl="1" indent="0" eaLnBrk="1" hangingPunct="1">
              <a:buNone/>
              <a:defRPr/>
            </a:pPr>
            <a:endParaRPr lang="en-US" sz="336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9F42497-6CA3-4EF4-B06E-07A1946C12D3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64592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Image Guidance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35" y="2654427"/>
            <a:ext cx="4391025" cy="581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355" y="2654427"/>
            <a:ext cx="4357688" cy="58102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44F9-4910-43DF-98F2-A056B408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Radiation Therapy (ART)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0A51-F2AF-432D-9021-489D07C95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06881"/>
            <a:ext cx="9430871" cy="9728624"/>
          </a:xfrm>
        </p:spPr>
        <p:txBody>
          <a:bodyPr>
            <a:normAutofit/>
          </a:bodyPr>
          <a:lstStyle/>
          <a:p>
            <a:r>
              <a:rPr lang="en-US" sz="4000" dirty="0"/>
              <a:t>Anatomic changes occur during the treatment course</a:t>
            </a:r>
          </a:p>
          <a:p>
            <a:pPr lvl="1"/>
            <a:r>
              <a:rPr lang="en-US" sz="4000" dirty="0"/>
              <a:t>Patient weight loss</a:t>
            </a:r>
          </a:p>
          <a:p>
            <a:pPr lvl="1"/>
            <a:r>
              <a:rPr lang="en-US" sz="4000" dirty="0"/>
              <a:t>Tumor volume shrinkage</a:t>
            </a:r>
          </a:p>
          <a:p>
            <a:pPr lvl="1"/>
            <a:r>
              <a:rPr lang="en-US" sz="4000" dirty="0"/>
              <a:t>Day to day movement of organs</a:t>
            </a:r>
          </a:p>
          <a:p>
            <a:r>
              <a:rPr lang="en-US" sz="4000" dirty="0"/>
              <a:t>This leads to unintended under-dosing of targets and/or over-dosing of normal tissue</a:t>
            </a:r>
          </a:p>
          <a:p>
            <a:r>
              <a:rPr lang="en-US" sz="4000" dirty="0"/>
              <a:t>Adaptive radiation therapy updates the radiation plan to mitigate this issue</a:t>
            </a:r>
          </a:p>
          <a:p>
            <a:r>
              <a:rPr lang="en-US" sz="4000" dirty="0"/>
              <a:t>Technological advances have enable AI-assisted online ART to generate a new plan in real time while the patient is on the treatment table using on-board imaging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99" y="3176587"/>
            <a:ext cx="7395101" cy="63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1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7A41-0BA9-4BCE-BC18-ACFD7974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and Neck Radiation Oncologist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572D1-C846-4747-8E27-C1F2836E8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Radiation Oncologist specializing in the treatment of cancers in the head and neck area</a:t>
            </a:r>
          </a:p>
          <a:p>
            <a:r>
              <a:rPr lang="en-US" sz="3600" dirty="0"/>
              <a:t>Cancers treated</a:t>
            </a:r>
          </a:p>
          <a:p>
            <a:pPr lvl="1"/>
            <a:r>
              <a:rPr lang="en-US" sz="3000" dirty="0"/>
              <a:t>Nasopharynx</a:t>
            </a:r>
          </a:p>
          <a:p>
            <a:pPr lvl="1"/>
            <a:r>
              <a:rPr lang="en-US" sz="3000" dirty="0"/>
              <a:t>Oropharynx</a:t>
            </a:r>
          </a:p>
          <a:p>
            <a:pPr lvl="1"/>
            <a:r>
              <a:rPr lang="en-US" sz="3000" dirty="0"/>
              <a:t>Oral cavity</a:t>
            </a:r>
          </a:p>
          <a:p>
            <a:pPr lvl="1"/>
            <a:r>
              <a:rPr lang="en-US" sz="3000" dirty="0"/>
              <a:t>Larynx</a:t>
            </a:r>
          </a:p>
          <a:p>
            <a:pPr lvl="1"/>
            <a:r>
              <a:rPr lang="en-US" sz="3000" dirty="0"/>
              <a:t>Hypopharynx</a:t>
            </a:r>
          </a:p>
          <a:p>
            <a:pPr lvl="1"/>
            <a:r>
              <a:rPr lang="en-US" sz="3000" dirty="0"/>
              <a:t>Nasal cavity</a:t>
            </a:r>
          </a:p>
          <a:p>
            <a:pPr lvl="1"/>
            <a:r>
              <a:rPr lang="en-US" sz="3000" dirty="0"/>
              <a:t>Paranasal sinuses</a:t>
            </a:r>
          </a:p>
          <a:p>
            <a:pPr lvl="1"/>
            <a:r>
              <a:rPr lang="en-US" sz="3000" dirty="0"/>
              <a:t>Salivary gland </a:t>
            </a:r>
          </a:p>
          <a:p>
            <a:pPr lvl="1"/>
            <a:r>
              <a:rPr lang="en-US" sz="3000" dirty="0"/>
              <a:t>Skin of the head and neck</a:t>
            </a:r>
          </a:p>
          <a:p>
            <a:r>
              <a:rPr lang="en-US" sz="3600" dirty="0"/>
              <a:t>Non-cancerous conditions</a:t>
            </a:r>
          </a:p>
          <a:p>
            <a:pPr lvl="1"/>
            <a:r>
              <a:rPr lang="en-US" sz="3000" dirty="0"/>
              <a:t>Paraganglioma</a:t>
            </a:r>
          </a:p>
          <a:p>
            <a:pPr lvl="1"/>
            <a:r>
              <a:rPr lang="en-US" sz="3000" dirty="0"/>
              <a:t>Schwannoma</a:t>
            </a:r>
          </a:p>
          <a:p>
            <a:pPr lvl="1"/>
            <a:r>
              <a:rPr lang="en-US" sz="3000" dirty="0"/>
              <a:t>Keloid</a:t>
            </a:r>
          </a:p>
        </p:txBody>
      </p:sp>
    </p:spTree>
    <p:extLst>
      <p:ext uri="{BB962C8B-B14F-4D97-AF65-F5344CB8AC3E}">
        <p14:creationId xmlns:p14="http://schemas.microsoft.com/office/powerpoint/2010/main" val="167951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1672-D71E-42B9-B3DD-B4689F98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 of Radiation Therapy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39559-9E6F-454A-8A6A-AEB479C10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39" y="1706881"/>
            <a:ext cx="14030721" cy="994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38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6901-1C92-4D73-A41D-D554C5C6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Toxicity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95911-D953-42B7-81EC-46ED84FC9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Radiation therapy is designed to focus the radiation dose to the target and minimize dose to the surrounding structures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439" y="3249144"/>
            <a:ext cx="6777574" cy="6988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23811" y="10438950"/>
            <a:ext cx="5171609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 being “carved out” from </a:t>
            </a:r>
          </a:p>
          <a:p>
            <a:r>
              <a:rPr lang="en-US" dirty="0" smtClean="0"/>
              <a:t>right submandibular gland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135" y="3249144"/>
            <a:ext cx="7134976" cy="6988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7317" y="10438949"/>
            <a:ext cx="5171609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 being “carved out” from </a:t>
            </a:r>
          </a:p>
          <a:p>
            <a:r>
              <a:rPr lang="en-US" dirty="0" smtClean="0"/>
              <a:t>bilateral parotid glands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44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6901-1C92-4D73-A41D-D554C5C6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Toxicity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635" y="1590924"/>
            <a:ext cx="6485965" cy="49995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095911-D953-42B7-81EC-46ED84FC9D18}"/>
              </a:ext>
            </a:extLst>
          </p:cNvPr>
          <p:cNvSpPr txBox="1">
            <a:spLocks/>
          </p:cNvSpPr>
          <p:nvPr/>
        </p:nvSpPr>
        <p:spPr>
          <a:xfrm>
            <a:off x="1066800" y="1859281"/>
            <a:ext cx="8704729" cy="8719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26728" indent="-426728" algn="l" defTabSz="1706910" rtl="0" eaLnBrk="1" latinLnBrk="0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80183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3638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7093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548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4004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47458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913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4369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Evaluation and therapy with speech/swallowing therapists and nutritionists to ensure good nutrition</a:t>
            </a:r>
          </a:p>
          <a:p>
            <a:r>
              <a:rPr lang="en-US" sz="3600" dirty="0" smtClean="0"/>
              <a:t>Dental </a:t>
            </a:r>
            <a:r>
              <a:rPr lang="en-US" sz="3600" dirty="0"/>
              <a:t>evaluation prior to initiating radiation therapy to assess for cavities and dental disease requiring </a:t>
            </a:r>
            <a:r>
              <a:rPr lang="en-US" sz="3600" dirty="0" smtClean="0"/>
              <a:t>intervention</a:t>
            </a:r>
          </a:p>
          <a:p>
            <a:r>
              <a:rPr lang="en-US" sz="3600" dirty="0" smtClean="0"/>
              <a:t>Oral care during and after treatment</a:t>
            </a:r>
          </a:p>
          <a:p>
            <a:pPr lvl="1"/>
            <a:r>
              <a:rPr lang="en-US" sz="3600" dirty="0" smtClean="0"/>
              <a:t>Salt and soda rinses</a:t>
            </a:r>
          </a:p>
          <a:p>
            <a:pPr lvl="1"/>
            <a:r>
              <a:rPr lang="en-US" sz="3600" dirty="0" smtClean="0"/>
              <a:t>Fluoride trays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1028" name="Picture 4" descr="5 Reasons Why You Should Have Regular Dental Examinations | Coomera Dental  Cent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707" y="7513355"/>
            <a:ext cx="6530893" cy="284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96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6901-1C92-4D73-A41D-D554C5C6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Acute Side Effects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095911-D953-42B7-81EC-46ED84FC9D18}"/>
              </a:ext>
            </a:extLst>
          </p:cNvPr>
          <p:cNvSpPr txBox="1">
            <a:spLocks/>
          </p:cNvSpPr>
          <p:nvPr/>
        </p:nvSpPr>
        <p:spPr>
          <a:xfrm>
            <a:off x="1066800" y="1859281"/>
            <a:ext cx="10712824" cy="9131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26728" indent="-426728" algn="l" defTabSz="1706910" rtl="0" eaLnBrk="1" latinLnBrk="0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80183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3638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7093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548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4004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47458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913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4369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Skin irritation</a:t>
            </a:r>
          </a:p>
          <a:p>
            <a:pPr lvl="1"/>
            <a:r>
              <a:rPr lang="en-US" sz="3600" dirty="0" smtClean="0"/>
              <a:t>Skin care: Aquaphor, Xeroform, etc.</a:t>
            </a:r>
          </a:p>
          <a:p>
            <a:r>
              <a:rPr lang="en-US" sz="3600" dirty="0" smtClean="0"/>
              <a:t>Sore mouth, sore throat</a:t>
            </a:r>
          </a:p>
          <a:p>
            <a:pPr lvl="1"/>
            <a:r>
              <a:rPr lang="en-US" sz="3600" dirty="0" smtClean="0"/>
              <a:t>Mouthwashes: Magic Mouthwash, doxepin mouthwash</a:t>
            </a:r>
          </a:p>
          <a:p>
            <a:pPr lvl="1"/>
            <a:r>
              <a:rPr lang="en-US" sz="3600" dirty="0" smtClean="0"/>
              <a:t>Pain medications: gabapentin, oxycodone, hydrocodone, etc.</a:t>
            </a:r>
          </a:p>
          <a:p>
            <a:r>
              <a:rPr lang="en-US" sz="3600" dirty="0" smtClean="0"/>
              <a:t>Dry mouth</a:t>
            </a:r>
          </a:p>
          <a:p>
            <a:pPr lvl="1"/>
            <a:r>
              <a:rPr lang="en-US" sz="3600" dirty="0"/>
              <a:t>Biotene, </a:t>
            </a:r>
            <a:r>
              <a:rPr lang="en-US" sz="3600" dirty="0" smtClean="0"/>
              <a:t>XyliMelts</a:t>
            </a:r>
            <a:endParaRPr lang="en-US" sz="3600" dirty="0"/>
          </a:p>
          <a:p>
            <a:pPr lvl="1"/>
            <a:r>
              <a:rPr lang="en-US" sz="3600" dirty="0" smtClean="0"/>
              <a:t>Salagen</a:t>
            </a:r>
          </a:p>
          <a:p>
            <a:r>
              <a:rPr lang="en-US" sz="3600" dirty="0" smtClean="0"/>
              <a:t>Thick or excess secretions/mucus</a:t>
            </a:r>
          </a:p>
          <a:p>
            <a:pPr lvl="1"/>
            <a:r>
              <a:rPr lang="en-US" sz="3600" dirty="0" smtClean="0"/>
              <a:t>Mucinex, Robitussin</a:t>
            </a:r>
          </a:p>
          <a:p>
            <a:pPr lvl="1"/>
            <a:r>
              <a:rPr lang="en-US" sz="3600" dirty="0" smtClean="0"/>
              <a:t>Robinul, Scopolamine patch</a:t>
            </a:r>
          </a:p>
          <a:p>
            <a:r>
              <a:rPr lang="en-US" sz="3600" dirty="0" smtClean="0"/>
              <a:t>Poor nutrition/weight loss</a:t>
            </a:r>
          </a:p>
          <a:p>
            <a:pPr lvl="1"/>
            <a:r>
              <a:rPr lang="en-US" sz="3600" dirty="0" smtClean="0"/>
              <a:t>Nutrition evaluation</a:t>
            </a:r>
          </a:p>
          <a:p>
            <a:pPr lvl="1"/>
            <a:r>
              <a:rPr lang="en-US" sz="3600" dirty="0" smtClean="0"/>
              <a:t>Feeding tube for tube feeds</a:t>
            </a:r>
          </a:p>
          <a:p>
            <a:pPr lvl="1"/>
            <a:endParaRPr lang="en-US" sz="3600" dirty="0" smtClean="0"/>
          </a:p>
          <a:p>
            <a:pPr lvl="1"/>
            <a:endParaRPr lang="en-US" sz="3600" dirty="0"/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036" y="1859281"/>
            <a:ext cx="5029200" cy="4048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85213-333C-4D7D-BC44-5BB963F02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04"/>
          <a:stretch/>
        </p:blipFill>
        <p:spPr>
          <a:xfrm>
            <a:off x="12183036" y="6250773"/>
            <a:ext cx="5038164" cy="37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5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6901-1C92-4D73-A41D-D554C5C6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Late Side Effects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095911-D953-42B7-81EC-46ED84FC9D18}"/>
              </a:ext>
            </a:extLst>
          </p:cNvPr>
          <p:cNvSpPr txBox="1">
            <a:spLocks/>
          </p:cNvSpPr>
          <p:nvPr/>
        </p:nvSpPr>
        <p:spPr>
          <a:xfrm>
            <a:off x="1066800" y="1859281"/>
            <a:ext cx="16306800" cy="913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26728" indent="-426728" algn="l" defTabSz="1706910" rtl="0" eaLnBrk="1" latinLnBrk="0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80183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3638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7093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548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4004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47458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913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4369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Lymphedema and fibrosis of the neck</a:t>
            </a:r>
          </a:p>
          <a:p>
            <a:pPr lvl="1"/>
            <a:r>
              <a:rPr lang="en-US" sz="3600" dirty="0" smtClean="0"/>
              <a:t>Lymphedema therapy</a:t>
            </a:r>
          </a:p>
          <a:p>
            <a:pPr lvl="1"/>
            <a:r>
              <a:rPr lang="en-US" sz="3600" dirty="0" smtClean="0"/>
              <a:t>Physical therapy</a:t>
            </a:r>
          </a:p>
          <a:p>
            <a:r>
              <a:rPr lang="en-US" sz="3600" dirty="0" smtClean="0"/>
              <a:t>Osteoradionecrosis </a:t>
            </a:r>
          </a:p>
          <a:p>
            <a:pPr lvl="1"/>
            <a:r>
              <a:rPr lang="en-US" sz="3600" dirty="0" smtClean="0"/>
              <a:t>Vitamin E, pentoxifylline</a:t>
            </a:r>
          </a:p>
          <a:p>
            <a:pPr lvl="1"/>
            <a:r>
              <a:rPr lang="en-US" sz="3600" dirty="0" smtClean="0"/>
              <a:t>Antibiotics</a:t>
            </a:r>
          </a:p>
          <a:p>
            <a:pPr lvl="1"/>
            <a:r>
              <a:rPr lang="en-US" sz="3600" dirty="0" smtClean="0"/>
              <a:t>Debridement</a:t>
            </a:r>
          </a:p>
          <a:p>
            <a:pPr lvl="1"/>
            <a:r>
              <a:rPr lang="en-US" sz="3600" dirty="0" smtClean="0"/>
              <a:t>Hyperbaric oxygen</a:t>
            </a:r>
          </a:p>
          <a:p>
            <a:r>
              <a:rPr lang="en-US" sz="3600" dirty="0" smtClean="0"/>
              <a:t>Difficulty swallowing</a:t>
            </a:r>
          </a:p>
          <a:p>
            <a:pPr lvl="1"/>
            <a:r>
              <a:rPr lang="en-US" sz="3600" dirty="0" smtClean="0"/>
              <a:t>Speech/swallow therapy</a:t>
            </a:r>
          </a:p>
          <a:p>
            <a:pPr lvl="1"/>
            <a:r>
              <a:rPr lang="en-US" sz="3600" dirty="0" smtClean="0"/>
              <a:t>Esophageal dilation</a:t>
            </a:r>
          </a:p>
          <a:p>
            <a:r>
              <a:rPr lang="en-US" sz="3600" dirty="0" smtClean="0"/>
              <a:t>Thyroid disease</a:t>
            </a:r>
          </a:p>
          <a:p>
            <a:pPr lvl="1"/>
            <a:r>
              <a:rPr lang="en-US" sz="3600" dirty="0" smtClean="0"/>
              <a:t>Synthroid</a:t>
            </a:r>
          </a:p>
          <a:p>
            <a:pPr lvl="1"/>
            <a:endParaRPr lang="en-US" sz="3600" dirty="0" smtClean="0"/>
          </a:p>
          <a:p>
            <a:pPr lvl="1"/>
            <a:endParaRPr lang="en-US" sz="3600" dirty="0"/>
          </a:p>
          <a:p>
            <a:endParaRPr lang="en-US" sz="3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B6CFE88-F389-491F-B4ED-F3954FA88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985" y="6091919"/>
            <a:ext cx="6242675" cy="419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13" t="6349" r="2346" b="8107"/>
          <a:stretch/>
        </p:blipFill>
        <p:spPr>
          <a:xfrm>
            <a:off x="10270312" y="2510118"/>
            <a:ext cx="7336022" cy="27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37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D7E7-6860-7DFB-B571-CFEDAE9E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Trials </a:t>
            </a:r>
            <a:r>
              <a:rPr lang="en-US" dirty="0"/>
              <a:t>at UT Southwestern: HYPORT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AD8A-C998-7E98-369B-1597ABD18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Hy</a:t>
            </a:r>
            <a:r>
              <a:rPr lang="en-US" sz="3600" dirty="0"/>
              <a:t>pofractionated </a:t>
            </a:r>
            <a:r>
              <a:rPr lang="en-US" sz="3600" u="sng" dirty="0"/>
              <a:t>p</a:t>
            </a:r>
            <a:r>
              <a:rPr lang="en-US" sz="3600" dirty="0"/>
              <a:t>ost-</a:t>
            </a:r>
            <a:r>
              <a:rPr lang="en-US" sz="3600" u="sng" dirty="0"/>
              <a:t>o</a:t>
            </a:r>
            <a:r>
              <a:rPr lang="en-US" sz="3600" dirty="0"/>
              <a:t>perative </a:t>
            </a:r>
            <a:r>
              <a:rPr lang="en-US" sz="3600" u="sng" dirty="0"/>
              <a:t>RT</a:t>
            </a:r>
            <a:r>
              <a:rPr lang="en-US" sz="3600" dirty="0"/>
              <a:t> (HYPORT)</a:t>
            </a:r>
          </a:p>
          <a:p>
            <a:pPr lvl="1"/>
            <a:r>
              <a:rPr lang="en-US" sz="3600" dirty="0"/>
              <a:t>Eligibility: Patients with head and neck cancer who have undergone surgery with risk factors warranting post-operative radiation therapy</a:t>
            </a:r>
          </a:p>
          <a:p>
            <a:pPr lvl="1"/>
            <a:r>
              <a:rPr lang="en-US" sz="3600" dirty="0"/>
              <a:t>Trial design: Patients are randomized into two arms</a:t>
            </a:r>
          </a:p>
          <a:p>
            <a:pPr lvl="2"/>
            <a:r>
              <a:rPr lang="en-US" sz="3600" dirty="0"/>
              <a:t>Arm 1: Conventionally fractionated RT completed in 6 weeks (standard of care)</a:t>
            </a:r>
          </a:p>
          <a:p>
            <a:pPr lvl="2"/>
            <a:r>
              <a:rPr lang="en-US" sz="3600" dirty="0"/>
              <a:t>Arm 2: Hypofractionated RT completed in 3 weeks (experimental treatment)</a:t>
            </a:r>
          </a:p>
          <a:p>
            <a:pPr lvl="1"/>
            <a:r>
              <a:rPr lang="en-US" sz="3600" dirty="0"/>
              <a:t>Objective: To assess the novel RT technique delivering higher doses of RT each day to decrease the treatment time and ensure that it is as safe and effective as the standard RT</a:t>
            </a:r>
          </a:p>
          <a:p>
            <a:pPr lvl="1"/>
            <a:r>
              <a:rPr lang="en-US" sz="3600" dirty="0"/>
              <a:t>Why is the trial being done?</a:t>
            </a:r>
          </a:p>
          <a:p>
            <a:pPr lvl="2"/>
            <a:r>
              <a:rPr lang="en-US" sz="3600" dirty="0"/>
              <a:t>To see if we can half the treatment time from 6 weeks to 3 weeks to decrease the treatment burden associated with RT</a:t>
            </a:r>
          </a:p>
        </p:txBody>
      </p:sp>
    </p:spTree>
    <p:extLst>
      <p:ext uri="{BB962C8B-B14F-4D97-AF65-F5344CB8AC3E}">
        <p14:creationId xmlns:p14="http://schemas.microsoft.com/office/powerpoint/2010/main" val="193717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1107-21BA-4C4C-B617-7BDABE24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44288-58EA-4285-AE7B-DBECC6D5C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Introduce </a:t>
            </a:r>
            <a:r>
              <a:rPr lang="en-US" sz="4000" dirty="0"/>
              <a:t>the biological basis for radiation therapy</a:t>
            </a:r>
          </a:p>
          <a:p>
            <a:r>
              <a:rPr lang="en-US" sz="4000" dirty="0" smtClean="0"/>
              <a:t>Review </a:t>
            </a:r>
            <a:r>
              <a:rPr lang="en-US" sz="4000" dirty="0"/>
              <a:t>the radiation treatment process </a:t>
            </a:r>
          </a:p>
          <a:p>
            <a:r>
              <a:rPr lang="en-US" sz="4000" dirty="0" smtClean="0"/>
              <a:t>Discuss </a:t>
            </a:r>
            <a:r>
              <a:rPr lang="en-US" sz="4000" dirty="0"/>
              <a:t>the acute and late side effects of radiation therapy</a:t>
            </a:r>
          </a:p>
          <a:p>
            <a:pPr marL="1310655" lvl="1" indent="-457200"/>
            <a:endParaRPr lang="en-US" sz="4400" dirty="0">
              <a:solidFill>
                <a:srgbClr val="010E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50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F4BE-F869-02D0-46CE-83612C29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Trials </a:t>
            </a:r>
            <a:r>
              <a:rPr lang="en-US" dirty="0"/>
              <a:t>at UT Southwestern: DARTBOARD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A3582-B695-AC4F-6F30-2B37D6A8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</a:t>
            </a:r>
            <a:r>
              <a:rPr lang="en-US" dirty="0"/>
              <a:t>aily </a:t>
            </a:r>
            <a:r>
              <a:rPr lang="en-US" u="sng" dirty="0"/>
              <a:t>a</a:t>
            </a:r>
            <a:r>
              <a:rPr lang="en-US" dirty="0"/>
              <a:t>daptive </a:t>
            </a:r>
            <a:r>
              <a:rPr lang="en-US" u="sng" dirty="0"/>
              <a:t>RT</a:t>
            </a:r>
            <a:r>
              <a:rPr lang="en-US" dirty="0"/>
              <a:t> </a:t>
            </a:r>
            <a:r>
              <a:rPr lang="en-US" u="sng" dirty="0"/>
              <a:t>t</a:t>
            </a:r>
            <a:r>
              <a:rPr lang="en-US" dirty="0"/>
              <a:t>o </a:t>
            </a:r>
            <a:r>
              <a:rPr lang="en-US" u="sng" dirty="0"/>
              <a:t>b</a:t>
            </a:r>
            <a:r>
              <a:rPr lang="en-US" dirty="0"/>
              <a:t>etter </a:t>
            </a:r>
            <a:r>
              <a:rPr lang="en-US" u="sng" dirty="0"/>
              <a:t>o</a:t>
            </a:r>
            <a:r>
              <a:rPr lang="en-US" dirty="0"/>
              <a:t>rgan-</a:t>
            </a:r>
            <a:r>
              <a:rPr lang="en-US" u="sng" dirty="0"/>
              <a:t>a</a:t>
            </a:r>
            <a:r>
              <a:rPr lang="en-US" dirty="0"/>
              <a:t>t-</a:t>
            </a:r>
            <a:r>
              <a:rPr lang="en-US" u="sng" dirty="0"/>
              <a:t>ri</a:t>
            </a:r>
            <a:r>
              <a:rPr lang="en-US" dirty="0"/>
              <a:t>sk </a:t>
            </a:r>
            <a:r>
              <a:rPr lang="en-US" u="sng" dirty="0"/>
              <a:t>d</a:t>
            </a:r>
            <a:r>
              <a:rPr lang="en-US" dirty="0"/>
              <a:t>oses (DARTBOARD)</a:t>
            </a:r>
          </a:p>
          <a:p>
            <a:r>
              <a:rPr lang="en-US" sz="4000" dirty="0"/>
              <a:t>Eligibility: Patients with oropharynx, larynx, and hypopharynx cancer</a:t>
            </a:r>
          </a:p>
          <a:p>
            <a:r>
              <a:rPr lang="en-US" sz="4000" dirty="0"/>
              <a:t>Trial design: Patients are randomized to two arms</a:t>
            </a:r>
          </a:p>
          <a:p>
            <a:pPr lvl="1"/>
            <a:r>
              <a:rPr lang="en-US" sz="4000" dirty="0"/>
              <a:t>Arm 1: involved nodal radiation therapy +/- chemotherapy as indicated</a:t>
            </a:r>
          </a:p>
          <a:p>
            <a:pPr lvl="1"/>
            <a:r>
              <a:rPr lang="en-US" sz="4000" dirty="0"/>
              <a:t>Arm 2: “margin-less” daily adaptive involved nodal radiation therapy +/- chemotherapy as indicated</a:t>
            </a:r>
          </a:p>
          <a:p>
            <a:r>
              <a:rPr lang="en-US" sz="4000" dirty="0"/>
              <a:t>Objectives: </a:t>
            </a:r>
          </a:p>
          <a:p>
            <a:pPr lvl="1"/>
            <a:r>
              <a:rPr lang="en-US" sz="4000" dirty="0"/>
              <a:t>To decrease the volume of RT targeting only involved and suspicious nodes</a:t>
            </a:r>
          </a:p>
          <a:p>
            <a:pPr lvl="1"/>
            <a:r>
              <a:rPr lang="en-US" sz="4000" dirty="0"/>
              <a:t>To further decrease volume of RT by eliminating margins using daily adaptive therapy</a:t>
            </a:r>
          </a:p>
          <a:p>
            <a:r>
              <a:rPr lang="en-US" sz="4000" dirty="0"/>
              <a:t>Why is the trial being done?</a:t>
            </a:r>
          </a:p>
          <a:p>
            <a:pPr lvl="1"/>
            <a:r>
              <a:rPr lang="en-US" sz="4000" dirty="0"/>
              <a:t>To decrease toxicity associated with RT by minimizing the volumes treated</a:t>
            </a:r>
          </a:p>
        </p:txBody>
      </p:sp>
    </p:spTree>
    <p:extLst>
      <p:ext uri="{BB962C8B-B14F-4D97-AF65-F5344CB8AC3E}">
        <p14:creationId xmlns:p14="http://schemas.microsoft.com/office/powerpoint/2010/main" val="3876781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AF77-7168-5FD9-A9AA-44D4A178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Trials </a:t>
            </a:r>
            <a:r>
              <a:rPr lang="en-US" dirty="0"/>
              <a:t>at UT Southwestern: DARTBOARD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2E1B5-D8D1-6C0E-0E63-E45CF785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C6E7E-DD76-B033-B062-F550BA5E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596" y="1735566"/>
            <a:ext cx="10374267" cy="969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25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Radiation therapy takes advantage of the differential ability of cancer vs normal cells to repair damaged DNA to preferentially kill cancer cells</a:t>
            </a:r>
          </a:p>
          <a:p>
            <a:r>
              <a:rPr lang="en-US" sz="4000" dirty="0" smtClean="0"/>
              <a:t>Cancer treatment plan is developed as a multidisciplinary team</a:t>
            </a:r>
          </a:p>
          <a:p>
            <a:r>
              <a:rPr lang="en-US" sz="4000" dirty="0" smtClean="0"/>
              <a:t>Radiation therapy is carefully designed and checked to optimize dose to the target and minimize dose to normal tissues</a:t>
            </a:r>
          </a:p>
          <a:p>
            <a:r>
              <a:rPr lang="en-US" sz="4000" dirty="0" smtClean="0"/>
              <a:t>Technological advances have allowed more accurate and focused radiation treatment to improve outcomes and decrease toxicity</a:t>
            </a:r>
          </a:p>
          <a:p>
            <a:r>
              <a:rPr lang="en-US" sz="4000" dirty="0" smtClean="0"/>
              <a:t>The treatment team works together using various strategies to prevent and treat side effects from radiation therapy</a:t>
            </a:r>
          </a:p>
          <a:p>
            <a:r>
              <a:rPr lang="en-US" sz="4000" dirty="0" smtClean="0"/>
              <a:t>Clinical trials are ongoing to find ways to decrease the treatment burden and side effects of radiation therapy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293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90FB2AD-39A3-4B28-8472-CF2565D2B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1DF1464-839F-4CE6-9544-021B2134E5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05891"/>
            <a:ext cx="10099040" cy="86766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Radiation has been an effective tool for treating cancer for more than 100 years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4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&gt;60 percent of patients diagnosed with cancer will receive radiation therapy as part of their treatment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4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Radiation oncologists are specialists who manage the care of cancer patients with radiation for either cure or palliation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4480" dirty="0"/>
          </a:p>
        </p:txBody>
      </p:sp>
      <p:pic>
        <p:nvPicPr>
          <p:cNvPr id="7173" name="Picture 1">
            <a:extLst>
              <a:ext uri="{FF2B5EF4-FFF2-40B4-BE49-F238E27FC236}">
                <a16:creationId xmlns:a16="http://schemas.microsoft.com/office/drawing/2014/main" id="{19F15D5E-8478-4B6D-B194-113DDEEF6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36" y="1849120"/>
            <a:ext cx="5669280" cy="850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1FC38DA-AFFD-44B3-944F-B8562EFC7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the Biologic Basis for Radiation Therapy?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02C2734-325C-4623-8D46-9585EFA918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78000"/>
            <a:ext cx="9814560" cy="9245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Radiation therapy works by damaging the DNA of cells and destroys their ability to reproduce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4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Both normal and cancer cells can be affected by radiation, but cancer cells generally have impaired ability to repair the damage, leading to cell death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4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All tissues have a tolerance level beyond which irreparable damage may occur </a:t>
            </a:r>
          </a:p>
        </p:txBody>
      </p:sp>
      <p:pic>
        <p:nvPicPr>
          <p:cNvPr id="1028" name="Picture 4" descr="Is ionizing radiation always harmful? | Science Questions with Surprising  Answers">
            <a:extLst>
              <a:ext uri="{FF2B5EF4-FFF2-40B4-BE49-F238E27FC236}">
                <a16:creationId xmlns:a16="http://schemas.microsoft.com/office/drawing/2014/main" id="{AE310F12-666D-425F-A434-31EF154D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423" y="1448816"/>
            <a:ext cx="1651254" cy="165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7ADB40-92EA-47F1-9858-D6F7BE02E84F}"/>
              </a:ext>
            </a:extLst>
          </p:cNvPr>
          <p:cNvSpPr txBox="1"/>
          <p:nvPr/>
        </p:nvSpPr>
        <p:spPr>
          <a:xfrm>
            <a:off x="13185648" y="3100070"/>
            <a:ext cx="3034805" cy="544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10E1A"/>
                </a:solidFill>
              </a:rPr>
              <a:t>Ionizing radiation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FE1778-D6A3-49B0-A992-90A832636869}"/>
              </a:ext>
            </a:extLst>
          </p:cNvPr>
          <p:cNvCxnSpPr>
            <a:cxnSpLocks/>
          </p:cNvCxnSpPr>
          <p:nvPr/>
        </p:nvCxnSpPr>
        <p:spPr>
          <a:xfrm flipH="1">
            <a:off x="13331952" y="3768405"/>
            <a:ext cx="603504" cy="683036"/>
          </a:xfrm>
          <a:prstGeom prst="straightConnector1">
            <a:avLst/>
          </a:prstGeom>
          <a:ln w="31750">
            <a:solidFill>
              <a:srgbClr val="010E1A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2F275D-1417-4973-B669-19E30E338EF8}"/>
              </a:ext>
            </a:extLst>
          </p:cNvPr>
          <p:cNvCxnSpPr>
            <a:cxnSpLocks/>
          </p:cNvCxnSpPr>
          <p:nvPr/>
        </p:nvCxnSpPr>
        <p:spPr>
          <a:xfrm>
            <a:off x="15345797" y="3768405"/>
            <a:ext cx="691776" cy="674009"/>
          </a:xfrm>
          <a:prstGeom prst="straightConnector1">
            <a:avLst/>
          </a:prstGeom>
          <a:ln w="31750">
            <a:solidFill>
              <a:srgbClr val="010E1A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14F6A8-A0CF-47C6-A31B-A5FC1E7E6B7D}"/>
              </a:ext>
            </a:extLst>
          </p:cNvPr>
          <p:cNvSpPr txBox="1"/>
          <p:nvPr/>
        </p:nvSpPr>
        <p:spPr>
          <a:xfrm>
            <a:off x="12336119" y="4426528"/>
            <a:ext cx="1548822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10E1A"/>
                </a:solidFill>
              </a:rPr>
              <a:t>Direct </a:t>
            </a:r>
          </a:p>
          <a:p>
            <a:pPr algn="ctr"/>
            <a:r>
              <a:rPr lang="en-US" dirty="0">
                <a:solidFill>
                  <a:srgbClr val="010E1A"/>
                </a:solidFill>
              </a:rPr>
              <a:t>damage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6BB630-78EA-4FFE-ABBC-9626A85B6257}"/>
              </a:ext>
            </a:extLst>
          </p:cNvPr>
          <p:cNvSpPr txBox="1"/>
          <p:nvPr/>
        </p:nvSpPr>
        <p:spPr>
          <a:xfrm>
            <a:off x="15747272" y="4376866"/>
            <a:ext cx="1548822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10E1A"/>
                </a:solidFill>
              </a:rPr>
              <a:t>Indirect </a:t>
            </a:r>
          </a:p>
          <a:p>
            <a:pPr algn="ctr"/>
            <a:r>
              <a:rPr lang="en-US" dirty="0">
                <a:solidFill>
                  <a:srgbClr val="010E1A"/>
                </a:solidFill>
              </a:rPr>
              <a:t>damage</a:t>
            </a:r>
          </a:p>
        </p:txBody>
      </p:sp>
      <p:pic>
        <p:nvPicPr>
          <p:cNvPr id="1030" name="Picture 6" descr="This Enigmatic Protein Sculpts DNA to Repair Harmful Damage - Berkeley Lab">
            <a:extLst>
              <a:ext uri="{FF2B5EF4-FFF2-40B4-BE49-F238E27FC236}">
                <a16:creationId xmlns:a16="http://schemas.microsoft.com/office/drawing/2014/main" id="{B2FA657C-8BE7-4B51-97E6-0E0423F1F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41"/>
          <a:stretch/>
        </p:blipFill>
        <p:spPr bwMode="auto">
          <a:xfrm>
            <a:off x="12382370" y="6187378"/>
            <a:ext cx="1571374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ED8084-0D45-499D-A869-9D8643F041D4}"/>
              </a:ext>
            </a:extLst>
          </p:cNvPr>
          <p:cNvCxnSpPr/>
          <p:nvPr/>
        </p:nvCxnSpPr>
        <p:spPr>
          <a:xfrm>
            <a:off x="13110530" y="5368219"/>
            <a:ext cx="0" cy="685109"/>
          </a:xfrm>
          <a:prstGeom prst="straightConnector1">
            <a:avLst/>
          </a:prstGeom>
          <a:ln w="31750">
            <a:solidFill>
              <a:srgbClr val="010E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A5F1D8-E87F-404D-B4CD-FDFF25E06810}"/>
              </a:ext>
            </a:extLst>
          </p:cNvPr>
          <p:cNvCxnSpPr/>
          <p:nvPr/>
        </p:nvCxnSpPr>
        <p:spPr>
          <a:xfrm>
            <a:off x="16525813" y="5337739"/>
            <a:ext cx="0" cy="685109"/>
          </a:xfrm>
          <a:prstGeom prst="straightConnector1">
            <a:avLst/>
          </a:prstGeom>
          <a:ln w="31750">
            <a:solidFill>
              <a:srgbClr val="010E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6EEB40-B5AC-47B2-AB6A-2D99E1668202}"/>
              </a:ext>
            </a:extLst>
          </p:cNvPr>
          <p:cNvSpPr txBox="1"/>
          <p:nvPr/>
        </p:nvSpPr>
        <p:spPr>
          <a:xfrm>
            <a:off x="15127711" y="6133668"/>
            <a:ext cx="2787943" cy="14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10E1A"/>
                </a:solidFill>
              </a:rPr>
              <a:t>Free radicals/</a:t>
            </a:r>
          </a:p>
          <a:p>
            <a:pPr algn="ctr"/>
            <a:r>
              <a:rPr lang="en-US" dirty="0">
                <a:solidFill>
                  <a:srgbClr val="010E1A"/>
                </a:solidFill>
              </a:rPr>
              <a:t>Reactive </a:t>
            </a:r>
          </a:p>
          <a:p>
            <a:pPr algn="ctr"/>
            <a:r>
              <a:rPr lang="en-US" dirty="0">
                <a:solidFill>
                  <a:srgbClr val="010E1A"/>
                </a:solidFill>
              </a:rPr>
              <a:t>oxygen species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7E1B5-7E8B-4382-A2F6-B961EC7D481B}"/>
              </a:ext>
            </a:extLst>
          </p:cNvPr>
          <p:cNvSpPr txBox="1"/>
          <p:nvPr/>
        </p:nvSpPr>
        <p:spPr>
          <a:xfrm>
            <a:off x="12059388" y="7667970"/>
            <a:ext cx="2217338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10E1A"/>
                </a:solidFill>
              </a:rPr>
              <a:t>DNA strand </a:t>
            </a:r>
          </a:p>
          <a:p>
            <a:pPr algn="ctr"/>
            <a:r>
              <a:rPr lang="en-US" dirty="0">
                <a:solidFill>
                  <a:srgbClr val="010E1A"/>
                </a:solidFill>
              </a:rPr>
              <a:t>break</a:t>
            </a:r>
          </a:p>
        </p:txBody>
      </p:sp>
      <p:pic>
        <p:nvPicPr>
          <p:cNvPr id="22" name="Picture 6" descr="This Enigmatic Protein Sculpts DNA to Repair Harmful Damage - Berkeley Lab">
            <a:extLst>
              <a:ext uri="{FF2B5EF4-FFF2-40B4-BE49-F238E27FC236}">
                <a16:creationId xmlns:a16="http://schemas.microsoft.com/office/drawing/2014/main" id="{CB908B23-EE79-4BAD-BFDC-EE6FDFFEF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41"/>
          <a:stretch/>
        </p:blipFill>
        <p:spPr bwMode="auto">
          <a:xfrm>
            <a:off x="15820514" y="8499591"/>
            <a:ext cx="1571374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14BBF8-120D-499C-911B-0B10E58C4745}"/>
              </a:ext>
            </a:extLst>
          </p:cNvPr>
          <p:cNvCxnSpPr/>
          <p:nvPr/>
        </p:nvCxnSpPr>
        <p:spPr>
          <a:xfrm>
            <a:off x="16548674" y="7680432"/>
            <a:ext cx="0" cy="685109"/>
          </a:xfrm>
          <a:prstGeom prst="straightConnector1">
            <a:avLst/>
          </a:prstGeom>
          <a:ln w="31750">
            <a:solidFill>
              <a:srgbClr val="010E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D1D4D8B-13CF-4821-A74B-40D88147758A}"/>
              </a:ext>
            </a:extLst>
          </p:cNvPr>
          <p:cNvSpPr txBox="1"/>
          <p:nvPr/>
        </p:nvSpPr>
        <p:spPr>
          <a:xfrm>
            <a:off x="15497532" y="9980183"/>
            <a:ext cx="2217338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10E1A"/>
                </a:solidFill>
              </a:rPr>
              <a:t>DNA strand </a:t>
            </a:r>
          </a:p>
          <a:p>
            <a:pPr algn="ctr"/>
            <a:r>
              <a:rPr lang="en-US" dirty="0">
                <a:solidFill>
                  <a:srgbClr val="010E1A"/>
                </a:solidFill>
              </a:rPr>
              <a:t>break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35BFD9-9B49-4B98-A2D7-9FCE6554A1FC}"/>
              </a:ext>
            </a:extLst>
          </p:cNvPr>
          <p:cNvCxnSpPr/>
          <p:nvPr/>
        </p:nvCxnSpPr>
        <p:spPr>
          <a:xfrm>
            <a:off x="13110530" y="8664525"/>
            <a:ext cx="0" cy="685109"/>
          </a:xfrm>
          <a:prstGeom prst="straightConnector1">
            <a:avLst/>
          </a:prstGeom>
          <a:ln w="31750">
            <a:solidFill>
              <a:srgbClr val="010E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124383-2CE7-499F-9FD0-02083152C7B6}"/>
              </a:ext>
            </a:extLst>
          </p:cNvPr>
          <p:cNvCxnSpPr>
            <a:cxnSpLocks/>
          </p:cNvCxnSpPr>
          <p:nvPr/>
        </p:nvCxnSpPr>
        <p:spPr>
          <a:xfrm flipH="1">
            <a:off x="14446925" y="10478460"/>
            <a:ext cx="680786" cy="0"/>
          </a:xfrm>
          <a:prstGeom prst="straightConnector1">
            <a:avLst/>
          </a:prstGeom>
          <a:ln w="31750">
            <a:solidFill>
              <a:srgbClr val="010E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The two ways of cell death">
            <a:extLst>
              <a:ext uri="{FF2B5EF4-FFF2-40B4-BE49-F238E27FC236}">
                <a16:creationId xmlns:a16="http://schemas.microsoft.com/office/drawing/2014/main" id="{51A5B73F-2D49-46D2-9DD9-7AA115925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t="45973" r="56417" b="7303"/>
          <a:stretch/>
        </p:blipFill>
        <p:spPr bwMode="auto">
          <a:xfrm>
            <a:off x="12049770" y="9359864"/>
            <a:ext cx="2236573" cy="175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1A8465-B05C-4951-B9BA-E8DED17B22D1}"/>
              </a:ext>
            </a:extLst>
          </p:cNvPr>
          <p:cNvSpPr txBox="1"/>
          <p:nvPr/>
        </p:nvSpPr>
        <p:spPr>
          <a:xfrm>
            <a:off x="12230058" y="11026627"/>
            <a:ext cx="1882247" cy="544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10E1A"/>
                </a:solidFill>
              </a:rPr>
              <a:t>Cell death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050">
            <a:extLst>
              <a:ext uri="{FF2B5EF4-FFF2-40B4-BE49-F238E27FC236}">
                <a16:creationId xmlns:a16="http://schemas.microsoft.com/office/drawing/2014/main" id="{3FE25E99-70B6-4FE6-8043-E1D844245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Fractionation: A Basic Radiobiologic Principle</a:t>
            </a:r>
          </a:p>
        </p:txBody>
      </p:sp>
      <p:sp>
        <p:nvSpPr>
          <p:cNvPr id="48131" name="Rectangle 2051">
            <a:extLst>
              <a:ext uri="{FF2B5EF4-FFF2-40B4-BE49-F238E27FC236}">
                <a16:creationId xmlns:a16="http://schemas.microsoft.com/office/drawing/2014/main" id="{8813D3A8-188A-4075-8813-AFE567DC9C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06881"/>
            <a:ext cx="8723376" cy="97286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Fractionation = dividing the total dose into small daily fractions over multiple weeks</a:t>
            </a:r>
          </a:p>
          <a:p>
            <a:pPr>
              <a:defRPr/>
            </a:pPr>
            <a:r>
              <a:rPr lang="en-US" sz="4000" dirty="0"/>
              <a:t>Fractionation takes advantage of differential repair abilities of normal and malignant tissues</a:t>
            </a:r>
          </a:p>
          <a:p>
            <a:pPr lvl="1">
              <a:defRPr/>
            </a:pPr>
            <a:r>
              <a:rPr lang="en-US" sz="4000" dirty="0"/>
              <a:t>Spares normal tissue through </a:t>
            </a:r>
            <a:r>
              <a:rPr lang="en-US" sz="4000" b="1" dirty="0"/>
              <a:t>repair</a:t>
            </a:r>
            <a:r>
              <a:rPr lang="en-US" sz="4000" i="1" dirty="0"/>
              <a:t> </a:t>
            </a:r>
            <a:r>
              <a:rPr lang="en-US" sz="4000" dirty="0"/>
              <a:t>and</a:t>
            </a:r>
            <a:r>
              <a:rPr lang="en-US" sz="4000" i="1" dirty="0"/>
              <a:t> </a:t>
            </a:r>
            <a:r>
              <a:rPr lang="en-US" sz="4000" b="1" dirty="0"/>
              <a:t>repopulation</a:t>
            </a:r>
            <a:r>
              <a:rPr lang="en-US" sz="4000" dirty="0"/>
              <a:t> </a:t>
            </a:r>
          </a:p>
          <a:p>
            <a:pPr lvl="1">
              <a:defRPr/>
            </a:pPr>
            <a:r>
              <a:rPr lang="en-US" sz="4000" dirty="0"/>
              <a:t>Increases damage to tumor cells through </a:t>
            </a:r>
            <a:r>
              <a:rPr lang="en-US" sz="4000" b="1" dirty="0"/>
              <a:t>redistribution</a:t>
            </a:r>
            <a:r>
              <a:rPr lang="en-US" sz="4000" i="1" dirty="0"/>
              <a:t> </a:t>
            </a:r>
            <a:r>
              <a:rPr lang="en-US" sz="4000" dirty="0"/>
              <a:t>and</a:t>
            </a:r>
            <a:r>
              <a:rPr lang="en-US" sz="4000" i="1" dirty="0"/>
              <a:t> </a:t>
            </a:r>
            <a:r>
              <a:rPr lang="en-US" sz="4000" b="1" dirty="0"/>
              <a:t>reoxygenation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2B75B-BB4C-4711-BF61-2BAA7F793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570" y="4161368"/>
            <a:ext cx="7277100" cy="48196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E1F7F1D-6102-4BCA-AA7B-EDE167F36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Four R’s of Radiobiology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BDE9F1F-218C-496A-B958-E2A0EDE07F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1" y="1706881"/>
            <a:ext cx="8408894" cy="97286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/>
              <a:t>Four major factors are believed to affect tissue’s response to fractionated radiation: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000" b="1" dirty="0"/>
              <a:t>Repair</a:t>
            </a:r>
            <a:r>
              <a:rPr lang="en-US" sz="4000" dirty="0"/>
              <a:t> of sublethal damage to cells between fractions caused by radiation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000" b="1" dirty="0"/>
              <a:t>Repopulation</a:t>
            </a:r>
            <a:r>
              <a:rPr lang="en-US" sz="4000" dirty="0"/>
              <a:t> or regrowth of cells between fractions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000" b="1" dirty="0"/>
              <a:t>Redistribution</a:t>
            </a:r>
            <a:r>
              <a:rPr lang="en-US" sz="4000" dirty="0"/>
              <a:t> of cells into radiosensitive phases of cell cycle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000" b="1" dirty="0"/>
              <a:t>Reoxygenation</a:t>
            </a:r>
            <a:r>
              <a:rPr lang="en-US" sz="4000" dirty="0"/>
              <a:t> of hypoxic cells to make them more sensitive to radiation</a:t>
            </a:r>
          </a:p>
          <a:p>
            <a:pPr marL="853455" lvl="1" indent="0">
              <a:buNone/>
              <a:defRPr/>
            </a:pPr>
            <a:endParaRPr lang="en-US" sz="448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520" y="5167776"/>
            <a:ext cx="5893539" cy="6526306"/>
          </a:xfrm>
          <a:prstGeom prst="rect">
            <a:avLst/>
          </a:prstGeom>
        </p:spPr>
      </p:pic>
      <p:pic>
        <p:nvPicPr>
          <p:cNvPr id="1026" name="Picture 2" descr="Radiation, a two-edged sword: From untoward effects to fractionated  radiotherapy - ScienceDi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469" y="268942"/>
            <a:ext cx="6173508" cy="47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CF6CA9B9-A0E1-4474-ADB5-BAB34C4B3F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16459200" cy="10241280"/>
          </a:xfrm>
        </p:spPr>
        <p:txBody>
          <a:bodyPr/>
          <a:lstStyle/>
          <a:p>
            <a:pPr eaLnBrk="1" hangingPunct="1">
              <a:defRPr/>
            </a:pPr>
            <a:r>
              <a:rPr lang="en-US" sz="5227" dirty="0"/>
              <a:t>Therapeutic radiation serves two major functions </a:t>
            </a:r>
          </a:p>
          <a:p>
            <a:pPr lvl="1" eaLnBrk="1" hangingPunct="1">
              <a:defRPr/>
            </a:pPr>
            <a:r>
              <a:rPr lang="en-US" sz="4480" dirty="0"/>
              <a:t>To cure cancer</a:t>
            </a:r>
          </a:p>
          <a:p>
            <a:pPr lvl="2" eaLnBrk="1" hangingPunct="1">
              <a:defRPr/>
            </a:pPr>
            <a:r>
              <a:rPr lang="en-US" sz="3733" dirty="0"/>
              <a:t>Destroy tumors that have not spread </a:t>
            </a:r>
          </a:p>
          <a:p>
            <a:pPr lvl="2" eaLnBrk="1" hangingPunct="1">
              <a:defRPr/>
            </a:pPr>
            <a:r>
              <a:rPr lang="en-US" sz="3733" dirty="0"/>
              <a:t>Kill residual microscopic disease left after other treatments, most commonly surgical resection</a:t>
            </a:r>
          </a:p>
          <a:p>
            <a:pPr lvl="1" eaLnBrk="1" hangingPunct="1">
              <a:defRPr/>
            </a:pPr>
            <a:r>
              <a:rPr lang="en-US" sz="4480" dirty="0"/>
              <a:t>To reduce or palliate symptoms</a:t>
            </a:r>
          </a:p>
          <a:p>
            <a:pPr lvl="2" eaLnBrk="1" hangingPunct="1">
              <a:defRPr/>
            </a:pPr>
            <a:r>
              <a:rPr lang="en-US" sz="3733" dirty="0"/>
              <a:t>Alleviate pain or neurologic symptoms by reducing the size of a tumor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7660FA1-C536-4FF1-9397-CC4A8267A3E8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0"/>
            <a:ext cx="164592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Clinical Uses for Radiation Therapy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DD4CECAD-7211-40C3-943C-1AE062FEF6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68160" y="2034032"/>
            <a:ext cx="10525760" cy="628700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480" dirty="0"/>
              <a:t>Radiation therapy plays a major role in the management of many common cancers either as definitive therapy with or without chemotherapy or as an adjuvant therapy to surgery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448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480" dirty="0"/>
              <a:t>Radiation is also frequently used to treat metastatic disease to the brain, bone, and other organs</a:t>
            </a:r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D70BADD7-C304-4A93-BE21-2EE34AB180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053759"/>
            <a:ext cx="5597738" cy="372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>
            <a:extLst>
              <a:ext uri="{FF2B5EF4-FFF2-40B4-BE49-F238E27FC236}">
                <a16:creationId xmlns:a16="http://schemas.microsoft.com/office/drawing/2014/main" id="{75238035-E6A6-4DA2-9604-E52EF2E786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5982208"/>
            <a:ext cx="5597738" cy="372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1A416F9-9AFC-4088-AD3D-D74BACB9819B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0"/>
            <a:ext cx="164592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Radiation Therapy in Multidisciplinary Care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UTSW Brand">
      <a:dk1>
        <a:srgbClr val="424242"/>
      </a:dk1>
      <a:lt1>
        <a:sysClr val="window" lastClr="FFFFFF"/>
      </a:lt1>
      <a:dk2>
        <a:srgbClr val="053C86"/>
      </a:dk2>
      <a:lt2>
        <a:srgbClr val="EBEBEB"/>
      </a:lt2>
      <a:accent1>
        <a:srgbClr val="0B4189"/>
      </a:accent1>
      <a:accent2>
        <a:srgbClr val="5E82A3"/>
      </a:accent2>
      <a:accent3>
        <a:srgbClr val="F47E3F"/>
      </a:accent3>
      <a:accent4>
        <a:srgbClr val="F3A35F"/>
      </a:accent4>
      <a:accent5>
        <a:srgbClr val="474747"/>
      </a:accent5>
      <a:accent6>
        <a:srgbClr val="9E9E9E"/>
      </a:accent6>
      <a:hlink>
        <a:srgbClr val="0B4189"/>
      </a:hlink>
      <a:folHlink>
        <a:srgbClr val="0B41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37ACFE9F-BE47-0040-AF33-13202C96B2B9}" vid="{64F28150-FBDE-1340-9B4D-8757F4615A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DCB34BACA89499ACD0EE6397933B3" ma:contentTypeVersion="14" ma:contentTypeDescription="Create a new document." ma:contentTypeScope="" ma:versionID="b760dc858fa4f9eb98ff7ab3af4b9aa2">
  <xsd:schema xmlns:xsd="http://www.w3.org/2001/XMLSchema" xmlns:xs="http://www.w3.org/2001/XMLSchema" xmlns:p="http://schemas.microsoft.com/office/2006/metadata/properties" xmlns:ns3="e60c41ff-0580-40b8-b43e-0014707bb23c" xmlns:ns4="f4fd0342-a78f-468a-87ac-61d812f25d7e" targetNamespace="http://schemas.microsoft.com/office/2006/metadata/properties" ma:root="true" ma:fieldsID="d7b6e95622ab55977ce2738d960f628c" ns3:_="" ns4:_="">
    <xsd:import namespace="e60c41ff-0580-40b8-b43e-0014707bb23c"/>
    <xsd:import namespace="f4fd0342-a78f-468a-87ac-61d812f25d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c41ff-0580-40b8-b43e-0014707bb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d0342-a78f-468a-87ac-61d812f25d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131A9-CD3A-4102-943D-0F29D04FC4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12EA0A-5051-44B1-843D-9B2F1E93E51A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e60c41ff-0580-40b8-b43e-0014707bb23c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4fd0342-a78f-468a-87ac-61d812f25d7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39CFD58-1AEB-42F1-A4D6-F987AA31C7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0c41ff-0580-40b8-b43e-0014707bb23c"/>
    <ds:schemaRef ds:uri="f4fd0342-a78f-468a-87ac-61d812f25d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UTSW-Orthopaedic-PowerPoint-Template-LIGHT</Template>
  <TotalTime>4537</TotalTime>
  <Words>1726</Words>
  <Application>Microsoft Office PowerPoint</Application>
  <PresentationFormat>Custom</PresentationFormat>
  <Paragraphs>278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Helvetica</vt:lpstr>
      <vt:lpstr>Wingdings</vt:lpstr>
      <vt:lpstr>Default Theme</vt:lpstr>
      <vt:lpstr>PowerPoint Presentation</vt:lpstr>
      <vt:lpstr>Disclosures</vt:lpstr>
      <vt:lpstr>Objectives</vt:lpstr>
      <vt:lpstr>Introduction</vt:lpstr>
      <vt:lpstr>What Is the Biologic Basis for Radiation Therapy?</vt:lpstr>
      <vt:lpstr>Fractionation: A Basic Radiobiologic Principle</vt:lpstr>
      <vt:lpstr>The Four R’s of Radiobiology</vt:lpstr>
      <vt:lpstr>PowerPoint Presentation</vt:lpstr>
      <vt:lpstr>PowerPoint Presentation</vt:lpstr>
      <vt:lpstr>Radiation Therapy Basics</vt:lpstr>
      <vt:lpstr>PowerPoint Presentation</vt:lpstr>
      <vt:lpstr>Head and Neck Team</vt:lpstr>
      <vt:lpstr>PowerPoint Presentation</vt:lpstr>
      <vt:lpstr>PowerPoint Presentation</vt:lpstr>
      <vt:lpstr>Head and Neck Consult </vt:lpstr>
      <vt:lpstr>Simulation</vt:lpstr>
      <vt:lpstr>Treatment Planning</vt:lpstr>
      <vt:lpstr>PowerPoint Presentation</vt:lpstr>
      <vt:lpstr>PowerPoint Presentation</vt:lpstr>
      <vt:lpstr>PowerPoint Presentation</vt:lpstr>
      <vt:lpstr>PowerPoint Presentation</vt:lpstr>
      <vt:lpstr>Adaptive Radiation Therapy (ART)</vt:lpstr>
      <vt:lpstr>Head and Neck Radiation Oncologist</vt:lpstr>
      <vt:lpstr>Side Effects of Radiation Therapy</vt:lpstr>
      <vt:lpstr>Preventing Toxicity</vt:lpstr>
      <vt:lpstr>Preventing Toxicity</vt:lpstr>
      <vt:lpstr>Treatment of Acute Side Effects</vt:lpstr>
      <vt:lpstr>Treatment of Late Side Effects</vt:lpstr>
      <vt:lpstr>Clinical Trials at UT Southwestern: HYPORT</vt:lpstr>
      <vt:lpstr>Clinical Trials at UT Southwestern: DARTBOARD</vt:lpstr>
      <vt:lpstr>Clinical Trials at UT Southwestern: DARTBOARD</vt:lpstr>
      <vt:lpstr>Summary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Damwijk</dc:creator>
  <cp:lastModifiedBy>Dominic Moon</cp:lastModifiedBy>
  <cp:revision>2496</cp:revision>
  <cp:lastPrinted>2020-01-24T17:15:04Z</cp:lastPrinted>
  <dcterms:created xsi:type="dcterms:W3CDTF">2017-08-18T19:44:00Z</dcterms:created>
  <dcterms:modified xsi:type="dcterms:W3CDTF">2023-03-08T21:25:06Z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0x0101002C8DCB34BACA89499ACD0EE6397933B3</vt:lpwstr>
  </property>
</Properties>
</file>