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Lst>
  <p:notesMasterIdLst>
    <p:notesMasterId r:id="rId30"/>
  </p:notesMasterIdLst>
  <p:handoutMasterIdLst>
    <p:handoutMasterId r:id="rId31"/>
  </p:handoutMasterIdLst>
  <p:sldIdLst>
    <p:sldId id="1705" r:id="rId5"/>
    <p:sldId id="2008" r:id="rId6"/>
    <p:sldId id="2132" r:id="rId7"/>
    <p:sldId id="2148" r:id="rId8"/>
    <p:sldId id="257" r:id="rId9"/>
    <p:sldId id="284" r:id="rId10"/>
    <p:sldId id="307" r:id="rId11"/>
    <p:sldId id="2145" r:id="rId12"/>
    <p:sldId id="2146" r:id="rId13"/>
    <p:sldId id="2149" r:id="rId14"/>
    <p:sldId id="2150" r:id="rId15"/>
    <p:sldId id="2103" r:id="rId16"/>
    <p:sldId id="325" r:id="rId17"/>
    <p:sldId id="2147" r:id="rId18"/>
    <p:sldId id="2112" r:id="rId19"/>
    <p:sldId id="2113" r:id="rId20"/>
    <p:sldId id="2136" r:id="rId21"/>
    <p:sldId id="2140" r:id="rId22"/>
    <p:sldId id="2135" r:id="rId23"/>
    <p:sldId id="2139" r:id="rId24"/>
    <p:sldId id="2137" r:id="rId25"/>
    <p:sldId id="2141" r:id="rId26"/>
    <p:sldId id="2142" r:id="rId27"/>
    <p:sldId id="2143" r:id="rId28"/>
    <p:sldId id="2131" r:id="rId29"/>
  </p:sldIdLst>
  <p:sldSz cx="18288000" cy="12801600"/>
  <p:notesSz cx="9296400" cy="6881813"/>
  <p:defaultTextStyle>
    <a:defPPr>
      <a:defRPr lang="en-US"/>
    </a:defPPr>
    <a:lvl1pPr marL="0" algn="l" defTabSz="1492185" rtl="0" eaLnBrk="1" latinLnBrk="0" hangingPunct="1">
      <a:defRPr sz="2938" kern="1200">
        <a:solidFill>
          <a:schemeClr val="tx1"/>
        </a:solidFill>
        <a:latin typeface="+mn-lt"/>
        <a:ea typeface="+mn-ea"/>
        <a:cs typeface="+mn-cs"/>
      </a:defRPr>
    </a:lvl1pPr>
    <a:lvl2pPr marL="746092" algn="l" defTabSz="1492185" rtl="0" eaLnBrk="1" latinLnBrk="0" hangingPunct="1">
      <a:defRPr sz="2938" kern="1200">
        <a:solidFill>
          <a:schemeClr val="tx1"/>
        </a:solidFill>
        <a:latin typeface="+mn-lt"/>
        <a:ea typeface="+mn-ea"/>
        <a:cs typeface="+mn-cs"/>
      </a:defRPr>
    </a:lvl2pPr>
    <a:lvl3pPr marL="1492185" algn="l" defTabSz="1492185" rtl="0" eaLnBrk="1" latinLnBrk="0" hangingPunct="1">
      <a:defRPr sz="2938" kern="1200">
        <a:solidFill>
          <a:schemeClr val="tx1"/>
        </a:solidFill>
        <a:latin typeface="+mn-lt"/>
        <a:ea typeface="+mn-ea"/>
        <a:cs typeface="+mn-cs"/>
      </a:defRPr>
    </a:lvl3pPr>
    <a:lvl4pPr marL="2238277" algn="l" defTabSz="1492185" rtl="0" eaLnBrk="1" latinLnBrk="0" hangingPunct="1">
      <a:defRPr sz="2938" kern="1200">
        <a:solidFill>
          <a:schemeClr val="tx1"/>
        </a:solidFill>
        <a:latin typeface="+mn-lt"/>
        <a:ea typeface="+mn-ea"/>
        <a:cs typeface="+mn-cs"/>
      </a:defRPr>
    </a:lvl4pPr>
    <a:lvl5pPr marL="2984370" algn="l" defTabSz="1492185" rtl="0" eaLnBrk="1" latinLnBrk="0" hangingPunct="1">
      <a:defRPr sz="2938" kern="1200">
        <a:solidFill>
          <a:schemeClr val="tx1"/>
        </a:solidFill>
        <a:latin typeface="+mn-lt"/>
        <a:ea typeface="+mn-ea"/>
        <a:cs typeface="+mn-cs"/>
      </a:defRPr>
    </a:lvl5pPr>
    <a:lvl6pPr marL="3730463" algn="l" defTabSz="1492185" rtl="0" eaLnBrk="1" latinLnBrk="0" hangingPunct="1">
      <a:defRPr sz="2938" kern="1200">
        <a:solidFill>
          <a:schemeClr val="tx1"/>
        </a:solidFill>
        <a:latin typeface="+mn-lt"/>
        <a:ea typeface="+mn-ea"/>
        <a:cs typeface="+mn-cs"/>
      </a:defRPr>
    </a:lvl6pPr>
    <a:lvl7pPr marL="4476556" algn="l" defTabSz="1492185" rtl="0" eaLnBrk="1" latinLnBrk="0" hangingPunct="1">
      <a:defRPr sz="2938" kern="1200">
        <a:solidFill>
          <a:schemeClr val="tx1"/>
        </a:solidFill>
        <a:latin typeface="+mn-lt"/>
        <a:ea typeface="+mn-ea"/>
        <a:cs typeface="+mn-cs"/>
      </a:defRPr>
    </a:lvl7pPr>
    <a:lvl8pPr marL="5222648" algn="l" defTabSz="1492185" rtl="0" eaLnBrk="1" latinLnBrk="0" hangingPunct="1">
      <a:defRPr sz="2938" kern="1200">
        <a:solidFill>
          <a:schemeClr val="tx1"/>
        </a:solidFill>
        <a:latin typeface="+mn-lt"/>
        <a:ea typeface="+mn-ea"/>
        <a:cs typeface="+mn-cs"/>
      </a:defRPr>
    </a:lvl8pPr>
    <a:lvl9pPr marL="5968741" algn="l" defTabSz="1492185" rtl="0" eaLnBrk="1" latinLnBrk="0" hangingPunct="1">
      <a:defRPr sz="293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5B87C2-8E94-42F1-A067-8413D3471112}">
          <p14:sldIdLst>
            <p14:sldId id="1705"/>
            <p14:sldId id="2008"/>
            <p14:sldId id="2132"/>
            <p14:sldId id="2148"/>
            <p14:sldId id="257"/>
            <p14:sldId id="284"/>
            <p14:sldId id="307"/>
            <p14:sldId id="2145"/>
            <p14:sldId id="2146"/>
            <p14:sldId id="2149"/>
            <p14:sldId id="2150"/>
            <p14:sldId id="2103"/>
            <p14:sldId id="325"/>
            <p14:sldId id="2147"/>
            <p14:sldId id="2112"/>
            <p14:sldId id="2113"/>
            <p14:sldId id="2136"/>
            <p14:sldId id="2140"/>
            <p14:sldId id="2135"/>
            <p14:sldId id="2139"/>
            <p14:sldId id="2137"/>
            <p14:sldId id="2141"/>
            <p14:sldId id="2142"/>
            <p14:sldId id="2143"/>
            <p14:sldId id="2131"/>
          </p14:sldIdLst>
        </p14:section>
      </p14:sectionLst>
    </p:ext>
    <p:ext uri="{EFAFB233-063F-42B5-8137-9DF3F51BA10A}">
      <p15:sldGuideLst xmlns:p15="http://schemas.microsoft.com/office/powerpoint/2012/main">
        <p15:guide id="1" orient="horz" pos="8063" userDrawn="1">
          <p15:clr>
            <a:srgbClr val="A4A3A4"/>
          </p15:clr>
        </p15:guide>
        <p15:guide id="2" pos="11519" userDrawn="1">
          <p15:clr>
            <a:srgbClr val="A4A3A4"/>
          </p15:clr>
        </p15:guide>
        <p15:guide id="3" orient="horz" pos="1227" userDrawn="1">
          <p15:clr>
            <a:srgbClr val="A4A3A4"/>
          </p15:clr>
        </p15:guide>
        <p15:guide id="4" orient="horz" pos="26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E1A"/>
    <a:srgbClr val="00CC00"/>
    <a:srgbClr val="FF9999"/>
    <a:srgbClr val="FFFF00"/>
    <a:srgbClr val="E7F0FD"/>
    <a:srgbClr val="D5DCE7"/>
    <a:srgbClr val="82A0C0"/>
    <a:srgbClr val="E3EEFD"/>
    <a:srgbClr val="D0E3FC"/>
    <a:srgbClr val="041B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71C76-837B-4742-8DCB-8D82FAE6A76D}" v="1" dt="2023-03-03T05:32:01.46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240" autoAdjust="0"/>
  </p:normalViewPr>
  <p:slideViewPr>
    <p:cSldViewPr snapToGrid="0">
      <p:cViewPr varScale="1">
        <p:scale>
          <a:sx n="54" d="100"/>
          <a:sy n="54" d="100"/>
        </p:scale>
        <p:origin x="1692" y="84"/>
      </p:cViewPr>
      <p:guideLst>
        <p:guide orient="horz" pos="8063"/>
        <p:guide pos="11519"/>
        <p:guide orient="horz" pos="1227"/>
        <p:guide orient="horz" pos="2694"/>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Yen" userId="e3e39994-1823-44d8-b013-8e92abb0d399" providerId="ADAL" clId="{0D3AC3B2-5A35-44B4-AFBF-6D4A00533611}"/>
    <pc:docChg chg="undo custSel addSld delSld modSld modSection">
      <pc:chgData name="Allen Yen" userId="e3e39994-1823-44d8-b013-8e92abb0d399" providerId="ADAL" clId="{0D3AC3B2-5A35-44B4-AFBF-6D4A00533611}" dt="2021-12-26T21:16:29.920" v="2448" actId="20577"/>
      <pc:docMkLst>
        <pc:docMk/>
      </pc:docMkLst>
      <pc:sldChg chg="modSp mod">
        <pc:chgData name="Allen Yen" userId="e3e39994-1823-44d8-b013-8e92abb0d399" providerId="ADAL" clId="{0D3AC3B2-5A35-44B4-AFBF-6D4A00533611}" dt="2021-12-26T19:18:58.224" v="12" actId="20577"/>
        <pc:sldMkLst>
          <pc:docMk/>
          <pc:sldMk cId="4044731904" sldId="1705"/>
        </pc:sldMkLst>
        <pc:spChg chg="mod">
          <ac:chgData name="Allen Yen" userId="e3e39994-1823-44d8-b013-8e92abb0d399" providerId="ADAL" clId="{0D3AC3B2-5A35-44B4-AFBF-6D4A00533611}" dt="2021-12-26T19:18:58.224" v="12" actId="20577"/>
          <ac:spMkLst>
            <pc:docMk/>
            <pc:sldMk cId="4044731904" sldId="1705"/>
            <ac:spMk id="6" creationId="{00000000-0000-0000-0000-000000000000}"/>
          </ac:spMkLst>
        </pc:spChg>
      </pc:sldChg>
      <pc:sldChg chg="modSp mod modNotesTx">
        <pc:chgData name="Allen Yen" userId="e3e39994-1823-44d8-b013-8e92abb0d399" providerId="ADAL" clId="{0D3AC3B2-5A35-44B4-AFBF-6D4A00533611}" dt="2021-12-26T19:54:24.204" v="265" actId="20577"/>
        <pc:sldMkLst>
          <pc:docMk/>
          <pc:sldMk cId="621549768" sldId="1987"/>
        </pc:sldMkLst>
        <pc:spChg chg="mod">
          <ac:chgData name="Allen Yen" userId="e3e39994-1823-44d8-b013-8e92abb0d399" providerId="ADAL" clId="{0D3AC3B2-5A35-44B4-AFBF-6D4A00533611}" dt="2021-12-26T19:54:16.630" v="246" actId="20577"/>
          <ac:spMkLst>
            <pc:docMk/>
            <pc:sldMk cId="621549768" sldId="1987"/>
            <ac:spMk id="3" creationId="{18BBAAB0-6BBD-4CF2-946A-5AA2284B0BB2}"/>
          </ac:spMkLst>
        </pc:spChg>
      </pc:sldChg>
      <pc:sldChg chg="del">
        <pc:chgData name="Allen Yen" userId="e3e39994-1823-44d8-b013-8e92abb0d399" providerId="ADAL" clId="{0D3AC3B2-5A35-44B4-AFBF-6D4A00533611}" dt="2021-12-26T20:01:01.661" v="816" actId="47"/>
        <pc:sldMkLst>
          <pc:docMk/>
          <pc:sldMk cId="498933974" sldId="1988"/>
        </pc:sldMkLst>
      </pc:sldChg>
      <pc:sldChg chg="modNotesTx">
        <pc:chgData name="Allen Yen" userId="e3e39994-1823-44d8-b013-8e92abb0d399" providerId="ADAL" clId="{0D3AC3B2-5A35-44B4-AFBF-6D4A00533611}" dt="2021-12-26T20:24:45.220" v="2082" actId="20577"/>
        <pc:sldMkLst>
          <pc:docMk/>
          <pc:sldMk cId="865958982" sldId="1996"/>
        </pc:sldMkLst>
      </pc:sldChg>
      <pc:sldChg chg="modSp mod">
        <pc:chgData name="Allen Yen" userId="e3e39994-1823-44d8-b013-8e92abb0d399" providerId="ADAL" clId="{0D3AC3B2-5A35-44B4-AFBF-6D4A00533611}" dt="2021-12-26T21:12:11.714" v="2101" actId="6549"/>
        <pc:sldMkLst>
          <pc:docMk/>
          <pc:sldMk cId="3625291614" sldId="2014"/>
        </pc:sldMkLst>
        <pc:spChg chg="mod">
          <ac:chgData name="Allen Yen" userId="e3e39994-1823-44d8-b013-8e92abb0d399" providerId="ADAL" clId="{0D3AC3B2-5A35-44B4-AFBF-6D4A00533611}" dt="2021-12-26T21:12:11.714" v="2101" actId="6549"/>
          <ac:spMkLst>
            <pc:docMk/>
            <pc:sldMk cId="3625291614" sldId="2014"/>
            <ac:spMk id="9" creationId="{9ED35507-963A-4E43-BF6A-3481ADFAB506}"/>
          </ac:spMkLst>
        </pc:spChg>
      </pc:sldChg>
      <pc:sldChg chg="delSp modSp del">
        <pc:chgData name="Allen Yen" userId="e3e39994-1823-44d8-b013-8e92abb0d399" providerId="ADAL" clId="{0D3AC3B2-5A35-44B4-AFBF-6D4A00533611}" dt="2021-12-26T21:03:12.163" v="2085" actId="47"/>
        <pc:sldMkLst>
          <pc:docMk/>
          <pc:sldMk cId="739299757" sldId="2027"/>
        </pc:sldMkLst>
        <pc:picChg chg="del mod">
          <ac:chgData name="Allen Yen" userId="e3e39994-1823-44d8-b013-8e92abb0d399" providerId="ADAL" clId="{0D3AC3B2-5A35-44B4-AFBF-6D4A00533611}" dt="2021-12-26T21:02:02.199" v="2084" actId="478"/>
          <ac:picMkLst>
            <pc:docMk/>
            <pc:sldMk cId="739299757" sldId="2027"/>
            <ac:picMk id="7" creationId="{E39FA9F1-0167-4924-85B7-98345BE06D4F}"/>
          </ac:picMkLst>
        </pc:picChg>
      </pc:sldChg>
      <pc:sldChg chg="modNotesTx">
        <pc:chgData name="Allen Yen" userId="e3e39994-1823-44d8-b013-8e92abb0d399" providerId="ADAL" clId="{0D3AC3B2-5A35-44B4-AFBF-6D4A00533611}" dt="2021-12-26T20:07:31.229" v="1356" actId="20577"/>
        <pc:sldMkLst>
          <pc:docMk/>
          <pc:sldMk cId="2369057675" sldId="2037"/>
        </pc:sldMkLst>
      </pc:sldChg>
      <pc:sldChg chg="modNotesTx">
        <pc:chgData name="Allen Yen" userId="e3e39994-1823-44d8-b013-8e92abb0d399" providerId="ADAL" clId="{0D3AC3B2-5A35-44B4-AFBF-6D4A00533611}" dt="2021-12-26T20:10:41.558" v="1399" actId="20577"/>
        <pc:sldMkLst>
          <pc:docMk/>
          <pc:sldMk cId="831426845" sldId="2038"/>
        </pc:sldMkLst>
      </pc:sldChg>
      <pc:sldChg chg="modSp mod">
        <pc:chgData name="Allen Yen" userId="e3e39994-1823-44d8-b013-8e92abb0d399" providerId="ADAL" clId="{0D3AC3B2-5A35-44B4-AFBF-6D4A00533611}" dt="2021-12-26T21:16:29.920" v="2448" actId="20577"/>
        <pc:sldMkLst>
          <pc:docMk/>
          <pc:sldMk cId="2253255434" sldId="2048"/>
        </pc:sldMkLst>
        <pc:spChg chg="mod">
          <ac:chgData name="Allen Yen" userId="e3e39994-1823-44d8-b013-8e92abb0d399" providerId="ADAL" clId="{0D3AC3B2-5A35-44B4-AFBF-6D4A00533611}" dt="2021-12-26T21:16:29.920" v="2448" actId="20577"/>
          <ac:spMkLst>
            <pc:docMk/>
            <pc:sldMk cId="2253255434" sldId="2048"/>
            <ac:spMk id="5" creationId="{18BBAAB0-6BBD-4CF2-946A-5AA2284B0BB2}"/>
          </ac:spMkLst>
        </pc:spChg>
      </pc:sldChg>
      <pc:sldChg chg="del">
        <pc:chgData name="Allen Yen" userId="e3e39994-1823-44d8-b013-8e92abb0d399" providerId="ADAL" clId="{0D3AC3B2-5A35-44B4-AFBF-6D4A00533611}" dt="2021-12-26T20:01:03.966" v="817" actId="47"/>
        <pc:sldMkLst>
          <pc:docMk/>
          <pc:sldMk cId="3988891145" sldId="2051"/>
        </pc:sldMkLst>
      </pc:sldChg>
      <pc:sldChg chg="addSp delSp modSp new mod modNotesTx">
        <pc:chgData name="Allen Yen" userId="e3e39994-1823-44d8-b013-8e92abb0d399" providerId="ADAL" clId="{0D3AC3B2-5A35-44B4-AFBF-6D4A00533611}" dt="2021-12-26T19:57:29.831" v="482" actId="20577"/>
        <pc:sldMkLst>
          <pc:docMk/>
          <pc:sldMk cId="2339379863" sldId="2052"/>
        </pc:sldMkLst>
        <pc:spChg chg="mod">
          <ac:chgData name="Allen Yen" userId="e3e39994-1823-44d8-b013-8e92abb0d399" providerId="ADAL" clId="{0D3AC3B2-5A35-44B4-AFBF-6D4A00533611}" dt="2021-12-26T19:49:49.536" v="16"/>
          <ac:spMkLst>
            <pc:docMk/>
            <pc:sldMk cId="2339379863" sldId="2052"/>
            <ac:spMk id="2" creationId="{B802F4A2-F662-4045-98E2-8911BCB462F5}"/>
          </ac:spMkLst>
        </pc:spChg>
        <pc:spChg chg="del mod">
          <ac:chgData name="Allen Yen" userId="e3e39994-1823-44d8-b013-8e92abb0d399" providerId="ADAL" clId="{0D3AC3B2-5A35-44B4-AFBF-6D4A00533611}" dt="2021-12-26T19:51:33.508" v="22" actId="22"/>
          <ac:spMkLst>
            <pc:docMk/>
            <pc:sldMk cId="2339379863" sldId="2052"/>
            <ac:spMk id="3" creationId="{37244411-0828-4397-8953-49E81AF46406}"/>
          </ac:spMkLst>
        </pc:spChg>
        <pc:spChg chg="add mod">
          <ac:chgData name="Allen Yen" userId="e3e39994-1823-44d8-b013-8e92abb0d399" providerId="ADAL" clId="{0D3AC3B2-5A35-44B4-AFBF-6D4A00533611}" dt="2021-12-26T19:55:32.688" v="341" actId="5793"/>
          <ac:spMkLst>
            <pc:docMk/>
            <pc:sldMk cId="2339379863" sldId="2052"/>
            <ac:spMk id="11" creationId="{281DE6D4-E885-4AA9-97EF-F17D60D36817}"/>
          </ac:spMkLst>
        </pc:spChg>
        <pc:spChg chg="add mod">
          <ac:chgData name="Allen Yen" userId="e3e39994-1823-44d8-b013-8e92abb0d399" providerId="ADAL" clId="{0D3AC3B2-5A35-44B4-AFBF-6D4A00533611}" dt="2021-12-26T19:57:23.216" v="476" actId="20577"/>
          <ac:spMkLst>
            <pc:docMk/>
            <pc:sldMk cId="2339379863" sldId="2052"/>
            <ac:spMk id="12" creationId="{1F896911-E88C-4C88-8E77-C6F4CF1381C3}"/>
          </ac:spMkLst>
        </pc:spChg>
        <pc:spChg chg="add mod">
          <ac:chgData name="Allen Yen" userId="e3e39994-1823-44d8-b013-8e92abb0d399" providerId="ADAL" clId="{0D3AC3B2-5A35-44B4-AFBF-6D4A00533611}" dt="2021-12-26T19:56:11.259" v="362" actId="20577"/>
          <ac:spMkLst>
            <pc:docMk/>
            <pc:sldMk cId="2339379863" sldId="2052"/>
            <ac:spMk id="13" creationId="{B8B7A299-C293-4D3F-AF10-EFDDBEF30380}"/>
          </ac:spMkLst>
        </pc:spChg>
        <pc:spChg chg="add mod">
          <ac:chgData name="Allen Yen" userId="e3e39994-1823-44d8-b013-8e92abb0d399" providerId="ADAL" clId="{0D3AC3B2-5A35-44B4-AFBF-6D4A00533611}" dt="2021-12-26T19:56:50.880" v="462" actId="20577"/>
          <ac:spMkLst>
            <pc:docMk/>
            <pc:sldMk cId="2339379863" sldId="2052"/>
            <ac:spMk id="14" creationId="{E5D56771-C84D-4A48-A63D-F30FA2F8FAE5}"/>
          </ac:spMkLst>
        </pc:spChg>
        <pc:spChg chg="add del mod">
          <ac:chgData name="Allen Yen" userId="e3e39994-1823-44d8-b013-8e92abb0d399" providerId="ADAL" clId="{0D3AC3B2-5A35-44B4-AFBF-6D4A00533611}" dt="2021-12-26T19:56:46.079" v="458"/>
          <ac:spMkLst>
            <pc:docMk/>
            <pc:sldMk cId="2339379863" sldId="2052"/>
            <ac:spMk id="15" creationId="{D93CD63F-2EF5-48D1-98BC-BD905590D193}"/>
          </ac:spMkLst>
        </pc:spChg>
        <pc:spChg chg="add mod">
          <ac:chgData name="Allen Yen" userId="e3e39994-1823-44d8-b013-8e92abb0d399" providerId="ADAL" clId="{0D3AC3B2-5A35-44B4-AFBF-6D4A00533611}" dt="2021-12-26T19:57:03.005" v="468" actId="1076"/>
          <ac:spMkLst>
            <pc:docMk/>
            <pc:sldMk cId="2339379863" sldId="2052"/>
            <ac:spMk id="16" creationId="{BC793691-E3D2-4672-8E5C-7DB6FE592164}"/>
          </ac:spMkLst>
        </pc:spChg>
        <pc:spChg chg="add mod">
          <ac:chgData name="Allen Yen" userId="e3e39994-1823-44d8-b013-8e92abb0d399" providerId="ADAL" clId="{0D3AC3B2-5A35-44B4-AFBF-6D4A00533611}" dt="2021-12-26T19:57:10.789" v="469"/>
          <ac:spMkLst>
            <pc:docMk/>
            <pc:sldMk cId="2339379863" sldId="2052"/>
            <ac:spMk id="17" creationId="{360F15A9-B0D7-4D76-B797-966DBC4774FA}"/>
          </ac:spMkLst>
        </pc:spChg>
        <pc:spChg chg="add mod">
          <ac:chgData name="Allen Yen" userId="e3e39994-1823-44d8-b013-8e92abb0d399" providerId="ADAL" clId="{0D3AC3B2-5A35-44B4-AFBF-6D4A00533611}" dt="2021-12-26T19:57:29.831" v="482" actId="20577"/>
          <ac:spMkLst>
            <pc:docMk/>
            <pc:sldMk cId="2339379863" sldId="2052"/>
            <ac:spMk id="18" creationId="{F79E3D8C-2744-4CBB-99EA-F77D78032A0B}"/>
          </ac:spMkLst>
        </pc:spChg>
        <pc:picChg chg="add mod">
          <ac:chgData name="Allen Yen" userId="e3e39994-1823-44d8-b013-8e92abb0d399" providerId="ADAL" clId="{0D3AC3B2-5A35-44B4-AFBF-6D4A00533611}" dt="2021-12-26T19:51:25.145" v="21" actId="1076"/>
          <ac:picMkLst>
            <pc:docMk/>
            <pc:sldMk cId="2339379863" sldId="2052"/>
            <ac:picMk id="6" creationId="{ED88760C-CC48-407F-9CF4-9BA2D4BCEA20}"/>
          </ac:picMkLst>
        </pc:picChg>
        <pc:picChg chg="add mod ord">
          <ac:chgData name="Allen Yen" userId="e3e39994-1823-44d8-b013-8e92abb0d399" providerId="ADAL" clId="{0D3AC3B2-5A35-44B4-AFBF-6D4A00533611}" dt="2021-12-26T19:51:38.996" v="23" actId="1076"/>
          <ac:picMkLst>
            <pc:docMk/>
            <pc:sldMk cId="2339379863" sldId="2052"/>
            <ac:picMk id="8" creationId="{FE069A1E-D741-46B6-9496-41E5C4ADE58D}"/>
          </ac:picMkLst>
        </pc:picChg>
        <pc:picChg chg="add mod">
          <ac:chgData name="Allen Yen" userId="e3e39994-1823-44d8-b013-8e92abb0d399" providerId="ADAL" clId="{0D3AC3B2-5A35-44B4-AFBF-6D4A00533611}" dt="2021-12-26T19:55:35.328" v="342" actId="1076"/>
          <ac:picMkLst>
            <pc:docMk/>
            <pc:sldMk cId="2339379863" sldId="2052"/>
            <ac:picMk id="10" creationId="{6258A897-E816-45F6-8CD7-4F5477DC58FC}"/>
          </ac:picMkLst>
        </pc:picChg>
      </pc:sldChg>
      <pc:sldChg chg="addSp modSp new mod">
        <pc:chgData name="Allen Yen" userId="e3e39994-1823-44d8-b013-8e92abb0d399" providerId="ADAL" clId="{0D3AC3B2-5A35-44B4-AFBF-6D4A00533611}" dt="2021-12-26T20:00:52.801" v="815" actId="20577"/>
        <pc:sldMkLst>
          <pc:docMk/>
          <pc:sldMk cId="4211203838" sldId="2053"/>
        </pc:sldMkLst>
        <pc:spChg chg="mod">
          <ac:chgData name="Allen Yen" userId="e3e39994-1823-44d8-b013-8e92abb0d399" providerId="ADAL" clId="{0D3AC3B2-5A35-44B4-AFBF-6D4A00533611}" dt="2021-12-26T19:57:40.149" v="498" actId="20577"/>
          <ac:spMkLst>
            <pc:docMk/>
            <pc:sldMk cId="4211203838" sldId="2053"/>
            <ac:spMk id="2" creationId="{84968E9F-7521-4A5B-872F-BF7A77CBCF64}"/>
          </ac:spMkLst>
        </pc:spChg>
        <pc:spChg chg="mod">
          <ac:chgData name="Allen Yen" userId="e3e39994-1823-44d8-b013-8e92abb0d399" providerId="ADAL" clId="{0D3AC3B2-5A35-44B4-AFBF-6D4A00533611}" dt="2021-12-26T20:00:52.801" v="815" actId="20577"/>
          <ac:spMkLst>
            <pc:docMk/>
            <pc:sldMk cId="4211203838" sldId="2053"/>
            <ac:spMk id="3" creationId="{A0218FBE-7265-4173-A1B5-9466485ED5B5}"/>
          </ac:spMkLst>
        </pc:spChg>
        <pc:picChg chg="add mod">
          <ac:chgData name="Allen Yen" userId="e3e39994-1823-44d8-b013-8e92abb0d399" providerId="ADAL" clId="{0D3AC3B2-5A35-44B4-AFBF-6D4A00533611}" dt="2021-12-26T19:59:07.363" v="622" actId="1076"/>
          <ac:picMkLst>
            <pc:docMk/>
            <pc:sldMk cId="4211203838" sldId="2053"/>
            <ac:picMk id="6" creationId="{7A4EEC61-8C77-4BBD-A4DF-D84CC5E180D9}"/>
          </ac:picMkLst>
        </pc:picChg>
      </pc:sldChg>
      <pc:sldChg chg="modSp new mod">
        <pc:chgData name="Allen Yen" userId="e3e39994-1823-44d8-b013-8e92abb0d399" providerId="ADAL" clId="{0D3AC3B2-5A35-44B4-AFBF-6D4A00533611}" dt="2021-12-26T20:16:11.839" v="2041"/>
        <pc:sldMkLst>
          <pc:docMk/>
          <pc:sldMk cId="3631129170" sldId="2054"/>
        </pc:sldMkLst>
        <pc:spChg chg="mod">
          <ac:chgData name="Allen Yen" userId="e3e39994-1823-44d8-b013-8e92abb0d399" providerId="ADAL" clId="{0D3AC3B2-5A35-44B4-AFBF-6D4A00533611}" dt="2021-12-26T20:12:20.887" v="1421" actId="20577"/>
          <ac:spMkLst>
            <pc:docMk/>
            <pc:sldMk cId="3631129170" sldId="2054"/>
            <ac:spMk id="2" creationId="{BF4123E8-7D34-45D8-B0CB-C355E9980DDC}"/>
          </ac:spMkLst>
        </pc:spChg>
        <pc:spChg chg="mod">
          <ac:chgData name="Allen Yen" userId="e3e39994-1823-44d8-b013-8e92abb0d399" providerId="ADAL" clId="{0D3AC3B2-5A35-44B4-AFBF-6D4A00533611}" dt="2021-12-26T20:16:11.839" v="2041"/>
          <ac:spMkLst>
            <pc:docMk/>
            <pc:sldMk cId="3631129170" sldId="2054"/>
            <ac:spMk id="3" creationId="{90BB8D8A-7951-4178-B9CC-F3841072E405}"/>
          </ac:spMkLst>
        </pc:spChg>
      </pc:sldChg>
      <pc:sldChg chg="modSp new mod">
        <pc:chgData name="Allen Yen" userId="e3e39994-1823-44d8-b013-8e92abb0d399" providerId="ADAL" clId="{0D3AC3B2-5A35-44B4-AFBF-6D4A00533611}" dt="2021-12-26T21:16:02.975" v="2430" actId="313"/>
        <pc:sldMkLst>
          <pc:docMk/>
          <pc:sldMk cId="3382641663" sldId="2055"/>
        </pc:sldMkLst>
        <pc:spChg chg="mod">
          <ac:chgData name="Allen Yen" userId="e3e39994-1823-44d8-b013-8e92abb0d399" providerId="ADAL" clId="{0D3AC3B2-5A35-44B4-AFBF-6D4A00533611}" dt="2021-12-26T21:13:41.371" v="2119" actId="20577"/>
          <ac:spMkLst>
            <pc:docMk/>
            <pc:sldMk cId="3382641663" sldId="2055"/>
            <ac:spMk id="2" creationId="{9CAE6D6E-4D76-4EEA-A029-D0F53B479D65}"/>
          </ac:spMkLst>
        </pc:spChg>
        <pc:spChg chg="mod">
          <ac:chgData name="Allen Yen" userId="e3e39994-1823-44d8-b013-8e92abb0d399" providerId="ADAL" clId="{0D3AC3B2-5A35-44B4-AFBF-6D4A00533611}" dt="2021-12-26T21:16:02.975" v="2430" actId="313"/>
          <ac:spMkLst>
            <pc:docMk/>
            <pc:sldMk cId="3382641663" sldId="2055"/>
            <ac:spMk id="3" creationId="{8C61B58F-F214-48F7-97C1-C04F63B24AA9}"/>
          </ac:spMkLst>
        </pc:spChg>
      </pc:sldChg>
    </pc:docChg>
  </pc:docChgLst>
  <pc:docChgLst>
    <pc:chgData name="Dominic Moon" userId="aa51adfe-27a0-4d73-8e60-4e0c0378f696" providerId="ADAL" clId="{ADB71C76-837B-4742-8DCB-8D82FAE6A76D}"/>
    <pc:docChg chg="undo custSel addSld delSld modSld modSection">
      <pc:chgData name="Dominic Moon" userId="aa51adfe-27a0-4d73-8e60-4e0c0378f696" providerId="ADAL" clId="{ADB71C76-837B-4742-8DCB-8D82FAE6A76D}" dt="2023-03-08T04:34:46.470" v="4420"/>
      <pc:docMkLst>
        <pc:docMk/>
      </pc:docMkLst>
      <pc:sldChg chg="add">
        <pc:chgData name="Dominic Moon" userId="aa51adfe-27a0-4d73-8e60-4e0c0378f696" providerId="ADAL" clId="{ADB71C76-837B-4742-8DCB-8D82FAE6A76D}" dt="2023-03-03T05:32:01.466" v="0"/>
        <pc:sldMkLst>
          <pc:docMk/>
          <pc:sldMk cId="2734638180" sldId="2112"/>
        </pc:sldMkLst>
      </pc:sldChg>
      <pc:sldChg chg="add">
        <pc:chgData name="Dominic Moon" userId="aa51adfe-27a0-4d73-8e60-4e0c0378f696" providerId="ADAL" clId="{ADB71C76-837B-4742-8DCB-8D82FAE6A76D}" dt="2023-03-03T05:32:01.466" v="0"/>
        <pc:sldMkLst>
          <pc:docMk/>
          <pc:sldMk cId="1257744860" sldId="2113"/>
        </pc:sldMkLst>
      </pc:sldChg>
      <pc:sldChg chg="add">
        <pc:chgData name="Dominic Moon" userId="aa51adfe-27a0-4d73-8e60-4e0c0378f696" providerId="ADAL" clId="{ADB71C76-837B-4742-8DCB-8D82FAE6A76D}" dt="2023-03-03T05:32:01.466" v="0"/>
        <pc:sldMkLst>
          <pc:docMk/>
          <pc:sldMk cId="3230496940" sldId="2114"/>
        </pc:sldMkLst>
      </pc:sldChg>
      <pc:sldChg chg="add">
        <pc:chgData name="Dominic Moon" userId="aa51adfe-27a0-4d73-8e60-4e0c0378f696" providerId="ADAL" clId="{ADB71C76-837B-4742-8DCB-8D82FAE6A76D}" dt="2023-03-03T05:32:01.466" v="0"/>
        <pc:sldMkLst>
          <pc:docMk/>
          <pc:sldMk cId="155275178" sldId="2115"/>
        </pc:sldMkLst>
      </pc:sldChg>
      <pc:sldChg chg="add">
        <pc:chgData name="Dominic Moon" userId="aa51adfe-27a0-4d73-8e60-4e0c0378f696" providerId="ADAL" clId="{ADB71C76-837B-4742-8DCB-8D82FAE6A76D}" dt="2023-03-03T05:32:01.466" v="0"/>
        <pc:sldMkLst>
          <pc:docMk/>
          <pc:sldMk cId="1430637818" sldId="2116"/>
        </pc:sldMkLst>
      </pc:sldChg>
      <pc:sldChg chg="modSp new mod">
        <pc:chgData name="Dominic Moon" userId="aa51adfe-27a0-4d73-8e60-4e0c0378f696" providerId="ADAL" clId="{ADB71C76-837B-4742-8DCB-8D82FAE6A76D}" dt="2023-03-05T04:41:50.795" v="14" actId="20577"/>
        <pc:sldMkLst>
          <pc:docMk/>
          <pc:sldMk cId="2694660488" sldId="2133"/>
        </pc:sldMkLst>
        <pc:spChg chg="mod">
          <ac:chgData name="Dominic Moon" userId="aa51adfe-27a0-4d73-8e60-4e0c0378f696" providerId="ADAL" clId="{ADB71C76-837B-4742-8DCB-8D82FAE6A76D}" dt="2023-03-05T04:41:50.795" v="14" actId="20577"/>
          <ac:spMkLst>
            <pc:docMk/>
            <pc:sldMk cId="2694660488" sldId="2133"/>
            <ac:spMk id="2" creationId="{B81429C7-9BA6-9367-B50B-9891EF1A7567}"/>
          </ac:spMkLst>
        </pc:spChg>
      </pc:sldChg>
      <pc:sldChg chg="modSp new del mod">
        <pc:chgData name="Dominic Moon" userId="aa51adfe-27a0-4d73-8e60-4e0c0378f696" providerId="ADAL" clId="{ADB71C76-837B-4742-8DCB-8D82FAE6A76D}" dt="2023-03-05T04:47:25.567" v="114" actId="47"/>
        <pc:sldMkLst>
          <pc:docMk/>
          <pc:sldMk cId="1326585505" sldId="2134"/>
        </pc:sldMkLst>
        <pc:spChg chg="mod">
          <ac:chgData name="Dominic Moon" userId="aa51adfe-27a0-4d73-8e60-4e0c0378f696" providerId="ADAL" clId="{ADB71C76-837B-4742-8DCB-8D82FAE6A76D}" dt="2023-03-05T04:47:06.923" v="113" actId="20577"/>
          <ac:spMkLst>
            <pc:docMk/>
            <pc:sldMk cId="1326585505" sldId="2134"/>
            <ac:spMk id="2" creationId="{D0FB11EE-9FF3-FAF4-6567-9084ABE9E642}"/>
          </ac:spMkLst>
        </pc:spChg>
      </pc:sldChg>
      <pc:sldChg chg="modSp new mod">
        <pc:chgData name="Dominic Moon" userId="aa51adfe-27a0-4d73-8e60-4e0c0378f696" providerId="ADAL" clId="{ADB71C76-837B-4742-8DCB-8D82FAE6A76D}" dt="2023-03-05T05:22:42.736" v="1958" actId="20577"/>
        <pc:sldMkLst>
          <pc:docMk/>
          <pc:sldMk cId="3920621623" sldId="2134"/>
        </pc:sldMkLst>
        <pc:spChg chg="mod">
          <ac:chgData name="Dominic Moon" userId="aa51adfe-27a0-4d73-8e60-4e0c0378f696" providerId="ADAL" clId="{ADB71C76-837B-4742-8DCB-8D82FAE6A76D}" dt="2023-03-05T04:47:39.654" v="143" actId="20577"/>
          <ac:spMkLst>
            <pc:docMk/>
            <pc:sldMk cId="3920621623" sldId="2134"/>
            <ac:spMk id="2" creationId="{F5E3F8A1-8733-B6CC-6345-297B11284908}"/>
          </ac:spMkLst>
        </pc:spChg>
        <pc:spChg chg="mod">
          <ac:chgData name="Dominic Moon" userId="aa51adfe-27a0-4d73-8e60-4e0c0378f696" providerId="ADAL" clId="{ADB71C76-837B-4742-8DCB-8D82FAE6A76D}" dt="2023-03-05T05:22:42.736" v="1958" actId="20577"/>
          <ac:spMkLst>
            <pc:docMk/>
            <pc:sldMk cId="3920621623" sldId="2134"/>
            <ac:spMk id="3" creationId="{83D72A30-EEE3-72A6-FE07-87F53632AFB8}"/>
          </ac:spMkLst>
        </pc:spChg>
      </pc:sldChg>
      <pc:sldChg chg="modSp new mod">
        <pc:chgData name="Dominic Moon" userId="aa51adfe-27a0-4d73-8e60-4e0c0378f696" providerId="ADAL" clId="{ADB71C76-837B-4742-8DCB-8D82FAE6A76D}" dt="2023-03-05T05:00:30.612" v="1068"/>
        <pc:sldMkLst>
          <pc:docMk/>
          <pc:sldMk cId="3882254490" sldId="2135"/>
        </pc:sldMkLst>
        <pc:spChg chg="mod">
          <ac:chgData name="Dominic Moon" userId="aa51adfe-27a0-4d73-8e60-4e0c0378f696" providerId="ADAL" clId="{ADB71C76-837B-4742-8DCB-8D82FAE6A76D}" dt="2023-03-05T04:55:01.638" v="730" actId="20577"/>
          <ac:spMkLst>
            <pc:docMk/>
            <pc:sldMk cId="3882254490" sldId="2135"/>
            <ac:spMk id="2" creationId="{F3AE365D-1769-559C-D0A8-61E33879F5E9}"/>
          </ac:spMkLst>
        </pc:spChg>
        <pc:spChg chg="mod">
          <ac:chgData name="Dominic Moon" userId="aa51adfe-27a0-4d73-8e60-4e0c0378f696" providerId="ADAL" clId="{ADB71C76-837B-4742-8DCB-8D82FAE6A76D}" dt="2023-03-05T05:00:30.612" v="1068"/>
          <ac:spMkLst>
            <pc:docMk/>
            <pc:sldMk cId="3882254490" sldId="2135"/>
            <ac:spMk id="3" creationId="{545D83E7-ABE7-2C99-F926-BC9067678B9B}"/>
          </ac:spMkLst>
        </pc:spChg>
      </pc:sldChg>
      <pc:sldChg chg="modSp new mod">
        <pc:chgData name="Dominic Moon" userId="aa51adfe-27a0-4d73-8e60-4e0c0378f696" providerId="ADAL" clId="{ADB71C76-837B-4742-8DCB-8D82FAE6A76D}" dt="2023-03-05T05:25:45.968" v="2185" actId="20577"/>
        <pc:sldMkLst>
          <pc:docMk/>
          <pc:sldMk cId="3131543009" sldId="2136"/>
        </pc:sldMkLst>
        <pc:spChg chg="mod">
          <ac:chgData name="Dominic Moon" userId="aa51adfe-27a0-4d73-8e60-4e0c0378f696" providerId="ADAL" clId="{ADB71C76-837B-4742-8DCB-8D82FAE6A76D}" dt="2023-03-05T05:00:55.811" v="1090" actId="20577"/>
          <ac:spMkLst>
            <pc:docMk/>
            <pc:sldMk cId="3131543009" sldId="2136"/>
            <ac:spMk id="2" creationId="{F8D2522C-A10A-64A5-C05D-30505A3BF551}"/>
          </ac:spMkLst>
        </pc:spChg>
        <pc:spChg chg="mod">
          <ac:chgData name="Dominic Moon" userId="aa51adfe-27a0-4d73-8e60-4e0c0378f696" providerId="ADAL" clId="{ADB71C76-837B-4742-8DCB-8D82FAE6A76D}" dt="2023-03-05T05:25:45.968" v="2185" actId="20577"/>
          <ac:spMkLst>
            <pc:docMk/>
            <pc:sldMk cId="3131543009" sldId="2136"/>
            <ac:spMk id="3" creationId="{C3DAACD6-B212-4F20-6EBD-4A4F3D14C688}"/>
          </ac:spMkLst>
        </pc:spChg>
      </pc:sldChg>
      <pc:sldChg chg="modSp new mod">
        <pc:chgData name="Dominic Moon" userId="aa51adfe-27a0-4d73-8e60-4e0c0378f696" providerId="ADAL" clId="{ADB71C76-837B-4742-8DCB-8D82FAE6A76D}" dt="2023-03-05T05:18:47.524" v="1711" actId="20577"/>
        <pc:sldMkLst>
          <pc:docMk/>
          <pc:sldMk cId="2513845667" sldId="2137"/>
        </pc:sldMkLst>
        <pc:spChg chg="mod">
          <ac:chgData name="Dominic Moon" userId="aa51adfe-27a0-4d73-8e60-4e0c0378f696" providerId="ADAL" clId="{ADB71C76-837B-4742-8DCB-8D82FAE6A76D}" dt="2023-03-05T05:04:38.975" v="1368" actId="20577"/>
          <ac:spMkLst>
            <pc:docMk/>
            <pc:sldMk cId="2513845667" sldId="2137"/>
            <ac:spMk id="2" creationId="{65FFA947-1015-B2D5-5970-B0FDA3C6DBC9}"/>
          </ac:spMkLst>
        </pc:spChg>
        <pc:spChg chg="mod">
          <ac:chgData name="Dominic Moon" userId="aa51adfe-27a0-4d73-8e60-4e0c0378f696" providerId="ADAL" clId="{ADB71C76-837B-4742-8DCB-8D82FAE6A76D}" dt="2023-03-05T05:18:47.524" v="1711" actId="20577"/>
          <ac:spMkLst>
            <pc:docMk/>
            <pc:sldMk cId="2513845667" sldId="2137"/>
            <ac:spMk id="3" creationId="{D6B27E43-2A79-8BA1-8060-DF1C0C1872FC}"/>
          </ac:spMkLst>
        </pc:spChg>
      </pc:sldChg>
      <pc:sldChg chg="modSp new mod">
        <pc:chgData name="Dominic Moon" userId="aa51adfe-27a0-4d73-8e60-4e0c0378f696" providerId="ADAL" clId="{ADB71C76-837B-4742-8DCB-8D82FAE6A76D}" dt="2023-03-05T05:20:11.785" v="1875" actId="20577"/>
        <pc:sldMkLst>
          <pc:docMk/>
          <pc:sldMk cId="2489154205" sldId="2138"/>
        </pc:sldMkLst>
        <pc:spChg chg="mod">
          <ac:chgData name="Dominic Moon" userId="aa51adfe-27a0-4d73-8e60-4e0c0378f696" providerId="ADAL" clId="{ADB71C76-837B-4742-8DCB-8D82FAE6A76D}" dt="2023-03-05T05:16:19.575" v="1523" actId="20577"/>
          <ac:spMkLst>
            <pc:docMk/>
            <pc:sldMk cId="2489154205" sldId="2138"/>
            <ac:spMk id="2" creationId="{267FAB99-9D22-4770-9AE4-5C91F52B4038}"/>
          </ac:spMkLst>
        </pc:spChg>
        <pc:spChg chg="mod">
          <ac:chgData name="Dominic Moon" userId="aa51adfe-27a0-4d73-8e60-4e0c0378f696" providerId="ADAL" clId="{ADB71C76-837B-4742-8DCB-8D82FAE6A76D}" dt="2023-03-05T05:20:11.785" v="1875" actId="20577"/>
          <ac:spMkLst>
            <pc:docMk/>
            <pc:sldMk cId="2489154205" sldId="2138"/>
            <ac:spMk id="3" creationId="{77F52AAC-8E80-20D5-4AC4-55B4F685AD26}"/>
          </ac:spMkLst>
        </pc:spChg>
      </pc:sldChg>
      <pc:sldChg chg="modSp new mod">
        <pc:chgData name="Dominic Moon" userId="aa51adfe-27a0-4d73-8e60-4e0c0378f696" providerId="ADAL" clId="{ADB71C76-837B-4742-8DCB-8D82FAE6A76D}" dt="2023-03-05T05:28:37.826" v="2459" actId="20577"/>
        <pc:sldMkLst>
          <pc:docMk/>
          <pc:sldMk cId="1291188954" sldId="2139"/>
        </pc:sldMkLst>
        <pc:spChg chg="mod">
          <ac:chgData name="Dominic Moon" userId="aa51adfe-27a0-4d73-8e60-4e0c0378f696" providerId="ADAL" clId="{ADB71C76-837B-4742-8DCB-8D82FAE6A76D}" dt="2023-03-05T05:26:02.032" v="2215" actId="20577"/>
          <ac:spMkLst>
            <pc:docMk/>
            <pc:sldMk cId="1291188954" sldId="2139"/>
            <ac:spMk id="2" creationId="{31D6A63B-4E36-467E-1B58-6CE415E0BEB1}"/>
          </ac:spMkLst>
        </pc:spChg>
        <pc:spChg chg="mod">
          <ac:chgData name="Dominic Moon" userId="aa51adfe-27a0-4d73-8e60-4e0c0378f696" providerId="ADAL" clId="{ADB71C76-837B-4742-8DCB-8D82FAE6A76D}" dt="2023-03-05T05:28:37.826" v="2459" actId="20577"/>
          <ac:spMkLst>
            <pc:docMk/>
            <pc:sldMk cId="1291188954" sldId="2139"/>
            <ac:spMk id="3" creationId="{11D72A7C-5725-9E07-5EA1-E839D03F0F3C}"/>
          </ac:spMkLst>
        </pc:spChg>
      </pc:sldChg>
      <pc:sldChg chg="modSp new mod">
        <pc:chgData name="Dominic Moon" userId="aa51adfe-27a0-4d73-8e60-4e0c0378f696" providerId="ADAL" clId="{ADB71C76-837B-4742-8DCB-8D82FAE6A76D}" dt="2023-03-05T05:31:02.277" v="2767" actId="20577"/>
        <pc:sldMkLst>
          <pc:docMk/>
          <pc:sldMk cId="2073463389" sldId="2140"/>
        </pc:sldMkLst>
        <pc:spChg chg="mod">
          <ac:chgData name="Dominic Moon" userId="aa51adfe-27a0-4d73-8e60-4e0c0378f696" providerId="ADAL" clId="{ADB71C76-837B-4742-8DCB-8D82FAE6A76D}" dt="2023-03-05T05:29:10.538" v="2503" actId="20577"/>
          <ac:spMkLst>
            <pc:docMk/>
            <pc:sldMk cId="2073463389" sldId="2140"/>
            <ac:spMk id="2" creationId="{052CAC06-0A9F-DEA0-CBC5-6C439C2FA23D}"/>
          </ac:spMkLst>
        </pc:spChg>
        <pc:spChg chg="mod">
          <ac:chgData name="Dominic Moon" userId="aa51adfe-27a0-4d73-8e60-4e0c0378f696" providerId="ADAL" clId="{ADB71C76-837B-4742-8DCB-8D82FAE6A76D}" dt="2023-03-05T05:31:02.277" v="2767" actId="20577"/>
          <ac:spMkLst>
            <pc:docMk/>
            <pc:sldMk cId="2073463389" sldId="2140"/>
            <ac:spMk id="3" creationId="{9032A517-7A80-BB4E-0DA5-D2140AF11FE2}"/>
          </ac:spMkLst>
        </pc:spChg>
      </pc:sldChg>
      <pc:sldChg chg="modSp new mod">
        <pc:chgData name="Dominic Moon" userId="aa51adfe-27a0-4d73-8e60-4e0c0378f696" providerId="ADAL" clId="{ADB71C76-837B-4742-8DCB-8D82FAE6A76D}" dt="2023-03-08T04:29:10.046" v="3903" actId="20577"/>
        <pc:sldMkLst>
          <pc:docMk/>
          <pc:sldMk cId="2241658450" sldId="2141"/>
        </pc:sldMkLst>
        <pc:spChg chg="mod">
          <ac:chgData name="Dominic Moon" userId="aa51adfe-27a0-4d73-8e60-4e0c0378f696" providerId="ADAL" clId="{ADB71C76-837B-4742-8DCB-8D82FAE6A76D}" dt="2023-03-08T04:26:20.897" v="3733" actId="20577"/>
          <ac:spMkLst>
            <pc:docMk/>
            <pc:sldMk cId="2241658450" sldId="2141"/>
            <ac:spMk id="2" creationId="{5A06D7E7-6860-7DFB-B571-CFEDAE9EA74F}"/>
          </ac:spMkLst>
        </pc:spChg>
        <pc:spChg chg="mod">
          <ac:chgData name="Dominic Moon" userId="aa51adfe-27a0-4d73-8e60-4e0c0378f696" providerId="ADAL" clId="{ADB71C76-837B-4742-8DCB-8D82FAE6A76D}" dt="2023-03-08T04:29:10.046" v="3903" actId="20577"/>
          <ac:spMkLst>
            <pc:docMk/>
            <pc:sldMk cId="2241658450" sldId="2141"/>
            <ac:spMk id="3" creationId="{C68CAD8A-C998-7E98-369B-1597ABD18406}"/>
          </ac:spMkLst>
        </pc:spChg>
      </pc:sldChg>
      <pc:sldChg chg="modSp new mod">
        <pc:chgData name="Dominic Moon" userId="aa51adfe-27a0-4d73-8e60-4e0c0378f696" providerId="ADAL" clId="{ADB71C76-837B-4742-8DCB-8D82FAE6A76D}" dt="2023-03-08T04:32:13.416" v="4414" actId="20577"/>
        <pc:sldMkLst>
          <pc:docMk/>
          <pc:sldMk cId="254766783" sldId="2142"/>
        </pc:sldMkLst>
        <pc:spChg chg="mod">
          <ac:chgData name="Dominic Moon" userId="aa51adfe-27a0-4d73-8e60-4e0c0378f696" providerId="ADAL" clId="{ADB71C76-837B-4742-8DCB-8D82FAE6A76D}" dt="2023-03-08T04:27:19.586" v="3812" actId="20577"/>
          <ac:spMkLst>
            <pc:docMk/>
            <pc:sldMk cId="254766783" sldId="2142"/>
            <ac:spMk id="2" creationId="{BEABF4BE-F869-02D0-46CE-83612C29DA03}"/>
          </ac:spMkLst>
        </pc:spChg>
        <pc:spChg chg="mod">
          <ac:chgData name="Dominic Moon" userId="aa51adfe-27a0-4d73-8e60-4e0c0378f696" providerId="ADAL" clId="{ADB71C76-837B-4742-8DCB-8D82FAE6A76D}" dt="2023-03-08T04:32:13.416" v="4414" actId="20577"/>
          <ac:spMkLst>
            <pc:docMk/>
            <pc:sldMk cId="254766783" sldId="2142"/>
            <ac:spMk id="3" creationId="{BE4A3582-B695-AC4F-6F30-2B37D6A8AA99}"/>
          </ac:spMkLst>
        </pc:spChg>
      </pc:sldChg>
      <pc:sldChg chg="addSp modSp new mod">
        <pc:chgData name="Dominic Moon" userId="aa51adfe-27a0-4d73-8e60-4e0c0378f696" providerId="ADAL" clId="{ADB71C76-837B-4742-8DCB-8D82FAE6A76D}" dt="2023-03-08T04:34:46.470" v="4420"/>
        <pc:sldMkLst>
          <pc:docMk/>
          <pc:sldMk cId="1831348653" sldId="2143"/>
        </pc:sldMkLst>
        <pc:spChg chg="mod">
          <ac:chgData name="Dominic Moon" userId="aa51adfe-27a0-4d73-8e60-4e0c0378f696" providerId="ADAL" clId="{ADB71C76-837B-4742-8DCB-8D82FAE6A76D}" dt="2023-03-08T04:34:46.470" v="4420"/>
          <ac:spMkLst>
            <pc:docMk/>
            <pc:sldMk cId="1831348653" sldId="2143"/>
            <ac:spMk id="2" creationId="{71FDAF77-7168-5FD9-A9AA-44D4A1788B1A}"/>
          </ac:spMkLst>
        </pc:spChg>
        <pc:picChg chg="add mod">
          <ac:chgData name="Dominic Moon" userId="aa51adfe-27a0-4d73-8e60-4e0c0378f696" providerId="ADAL" clId="{ADB71C76-837B-4742-8DCB-8D82FAE6A76D}" dt="2023-03-08T04:34:40.059" v="4419" actId="1076"/>
          <ac:picMkLst>
            <pc:docMk/>
            <pc:sldMk cId="1831348653" sldId="2143"/>
            <ac:picMk id="6" creationId="{69BC6E7E-DD76-B033-B062-F550BA5E22B8}"/>
          </ac:picMkLst>
        </pc:picChg>
      </pc:sldChg>
    </pc:docChg>
  </pc:docChgLst>
  <pc:docChgLst>
    <pc:chgData name="Salman Eraj" userId="0f899643-ab84-488c-a6ce-e83996ae77f6" providerId="ADAL" clId="{C16A51CD-9939-47EB-9C44-295C33DE77FE}"/>
    <pc:docChg chg="undo custSel addSld delSld modSld sldOrd modSection">
      <pc:chgData name="Salman Eraj" userId="0f899643-ab84-488c-a6ce-e83996ae77f6" providerId="ADAL" clId="{C16A51CD-9939-47EB-9C44-295C33DE77FE}" dt="2021-01-04T05:44:24.397" v="1944" actId="20577"/>
      <pc:docMkLst>
        <pc:docMk/>
      </pc:docMkLst>
      <pc:sldChg chg="modNotesTx">
        <pc:chgData name="Salman Eraj" userId="0f899643-ab84-488c-a6ce-e83996ae77f6" providerId="ADAL" clId="{C16A51CD-9939-47EB-9C44-295C33DE77FE}" dt="2021-01-04T05:44:24.397" v="1944" actId="20577"/>
        <pc:sldMkLst>
          <pc:docMk/>
          <pc:sldMk cId="2825966106" sldId="1992"/>
        </pc:sldMkLst>
      </pc:sldChg>
      <pc:sldChg chg="addSp delSp modSp">
        <pc:chgData name="Salman Eraj" userId="0f899643-ab84-488c-a6ce-e83996ae77f6" providerId="ADAL" clId="{C16A51CD-9939-47EB-9C44-295C33DE77FE}" dt="2021-01-04T05:42:03.903" v="1881" actId="1076"/>
        <pc:sldMkLst>
          <pc:docMk/>
          <pc:sldMk cId="1459065178" sldId="2028"/>
        </pc:sldMkLst>
        <pc:spChg chg="mod">
          <ac:chgData name="Salman Eraj" userId="0f899643-ab84-488c-a6ce-e83996ae77f6" providerId="ADAL" clId="{C16A51CD-9939-47EB-9C44-295C33DE77FE}" dt="2021-01-04T04:48:40.945" v="4" actId="1076"/>
          <ac:spMkLst>
            <pc:docMk/>
            <pc:sldMk cId="1459065178" sldId="2028"/>
            <ac:spMk id="3" creationId="{18BBAAB0-6BBD-4CF2-946A-5AA2284B0BB2}"/>
          </ac:spMkLst>
        </pc:spChg>
        <pc:spChg chg="mod">
          <ac:chgData name="Salman Eraj" userId="0f899643-ab84-488c-a6ce-e83996ae77f6" providerId="ADAL" clId="{C16A51CD-9939-47EB-9C44-295C33DE77FE}" dt="2021-01-04T04:49:17.583" v="17" actId="1076"/>
          <ac:spMkLst>
            <pc:docMk/>
            <pc:sldMk cId="1459065178" sldId="2028"/>
            <ac:spMk id="6" creationId="{4010BF6E-233C-46C1-ACEE-39FE6C393D88}"/>
          </ac:spMkLst>
        </pc:spChg>
        <pc:picChg chg="add del mod">
          <ac:chgData name="Salman Eraj" userId="0f899643-ab84-488c-a6ce-e83996ae77f6" providerId="ADAL" clId="{C16A51CD-9939-47EB-9C44-295C33DE77FE}" dt="2021-01-04T04:49:01.306" v="11" actId="478"/>
          <ac:picMkLst>
            <pc:docMk/>
            <pc:sldMk cId="1459065178" sldId="2028"/>
            <ac:picMk id="2" creationId="{DBB9C080-7889-47D9-AC97-DB24FA9B77AC}"/>
          </ac:picMkLst>
        </pc:picChg>
        <pc:picChg chg="add mod">
          <ac:chgData name="Salman Eraj" userId="0f899643-ab84-488c-a6ce-e83996ae77f6" providerId="ADAL" clId="{C16A51CD-9939-47EB-9C44-295C33DE77FE}" dt="2021-01-04T05:42:03.903" v="1881" actId="1076"/>
          <ac:picMkLst>
            <pc:docMk/>
            <pc:sldMk cId="1459065178" sldId="2028"/>
            <ac:picMk id="4" creationId="{B1D55ED3-74DA-484B-BC5A-69B15A3C4771}"/>
          </ac:picMkLst>
        </pc:picChg>
      </pc:sldChg>
      <pc:sldChg chg="addSp modSp">
        <pc:chgData name="Salman Eraj" userId="0f899643-ab84-488c-a6ce-e83996ae77f6" providerId="ADAL" clId="{C16A51CD-9939-47EB-9C44-295C33DE77FE}" dt="2021-01-04T05:42:18.802" v="1883" actId="20577"/>
        <pc:sldMkLst>
          <pc:docMk/>
          <pc:sldMk cId="3247692689" sldId="2029"/>
        </pc:sldMkLst>
        <pc:spChg chg="mod">
          <ac:chgData name="Salman Eraj" userId="0f899643-ab84-488c-a6ce-e83996ae77f6" providerId="ADAL" clId="{C16A51CD-9939-47EB-9C44-295C33DE77FE}" dt="2021-01-04T04:46:20.221" v="1" actId="20577"/>
          <ac:spMkLst>
            <pc:docMk/>
            <pc:sldMk cId="3247692689" sldId="2029"/>
            <ac:spMk id="3" creationId="{18BBAAB0-6BBD-4CF2-946A-5AA2284B0BB2}"/>
          </ac:spMkLst>
        </pc:spChg>
        <pc:spChg chg="add mod">
          <ac:chgData name="Salman Eraj" userId="0f899643-ab84-488c-a6ce-e83996ae77f6" providerId="ADAL" clId="{C16A51CD-9939-47EB-9C44-295C33DE77FE}" dt="2021-01-04T04:54:59.603" v="277" actId="20577"/>
          <ac:spMkLst>
            <pc:docMk/>
            <pc:sldMk cId="3247692689" sldId="2029"/>
            <ac:spMk id="4" creationId="{97070B94-1A7D-4C01-820C-E14FA312D287}"/>
          </ac:spMkLst>
        </pc:spChg>
        <pc:spChg chg="add mod">
          <ac:chgData name="Salman Eraj" userId="0f899643-ab84-488c-a6ce-e83996ae77f6" providerId="ADAL" clId="{C16A51CD-9939-47EB-9C44-295C33DE77FE}" dt="2021-01-04T05:42:18.802" v="1883" actId="20577"/>
          <ac:spMkLst>
            <pc:docMk/>
            <pc:sldMk cId="3247692689" sldId="2029"/>
            <ac:spMk id="7" creationId="{15751876-1B75-4C31-8F5D-583058E632A5}"/>
          </ac:spMkLst>
        </pc:spChg>
        <pc:spChg chg="add mod">
          <ac:chgData name="Salman Eraj" userId="0f899643-ab84-488c-a6ce-e83996ae77f6" providerId="ADAL" clId="{C16A51CD-9939-47EB-9C44-295C33DE77FE}" dt="2021-01-04T05:01:11.240" v="661" actId="20577"/>
          <ac:spMkLst>
            <pc:docMk/>
            <pc:sldMk cId="3247692689" sldId="2029"/>
            <ac:spMk id="8" creationId="{E4F80B11-C6AF-4AE6-A708-1C65E91E9A4A}"/>
          </ac:spMkLst>
        </pc:spChg>
        <pc:picChg chg="add mod">
          <ac:chgData name="Salman Eraj" userId="0f899643-ab84-488c-a6ce-e83996ae77f6" providerId="ADAL" clId="{C16A51CD-9939-47EB-9C44-295C33DE77FE}" dt="2021-01-04T04:51:02.648" v="21" actId="14100"/>
          <ac:picMkLst>
            <pc:docMk/>
            <pc:sldMk cId="3247692689" sldId="2029"/>
            <ac:picMk id="2" creationId="{F5BA7316-EDA7-4C15-B26B-11CB0FA00FEE}"/>
          </ac:picMkLst>
        </pc:picChg>
      </pc:sldChg>
      <pc:sldChg chg="addSp delSp modSp add ord modNotesTx">
        <pc:chgData name="Salman Eraj" userId="0f899643-ab84-488c-a6ce-e83996ae77f6" providerId="ADAL" clId="{C16A51CD-9939-47EB-9C44-295C33DE77FE}" dt="2021-01-04T05:43:11.911" v="1894" actId="6549"/>
        <pc:sldMkLst>
          <pc:docMk/>
          <pc:sldMk cId="1156533697" sldId="2030"/>
        </pc:sldMkLst>
        <pc:spChg chg="mod">
          <ac:chgData name="Salman Eraj" userId="0f899643-ab84-488c-a6ce-e83996ae77f6" providerId="ADAL" clId="{C16A51CD-9939-47EB-9C44-295C33DE77FE}" dt="2021-01-04T05:16:53.089" v="1132" actId="20577"/>
          <ac:spMkLst>
            <pc:docMk/>
            <pc:sldMk cId="1156533697" sldId="2030"/>
            <ac:spMk id="3" creationId="{18BBAAB0-6BBD-4CF2-946A-5AA2284B0BB2}"/>
          </ac:spMkLst>
        </pc:spChg>
        <pc:spChg chg="add del mod">
          <ac:chgData name="Salman Eraj" userId="0f899643-ab84-488c-a6ce-e83996ae77f6" providerId="ADAL" clId="{C16A51CD-9939-47EB-9C44-295C33DE77FE}" dt="2021-01-04T05:12:56.294" v="953"/>
          <ac:spMkLst>
            <pc:docMk/>
            <pc:sldMk cId="1156533697" sldId="2030"/>
            <ac:spMk id="5" creationId="{E3D746AE-06D2-49B9-B6F0-D2E11CB29C49}"/>
          </ac:spMkLst>
        </pc:spChg>
        <pc:spChg chg="mod">
          <ac:chgData name="Salman Eraj" userId="0f899643-ab84-488c-a6ce-e83996ae77f6" providerId="ADAL" clId="{C16A51CD-9939-47EB-9C44-295C33DE77FE}" dt="2021-01-04T05:11:26.767" v="949" actId="1076"/>
          <ac:spMkLst>
            <pc:docMk/>
            <pc:sldMk cId="1156533697" sldId="2030"/>
            <ac:spMk id="6" creationId="{4010BF6E-233C-46C1-ACEE-39FE6C393D88}"/>
          </ac:spMkLst>
        </pc:spChg>
        <pc:spChg chg="add mod">
          <ac:chgData name="Salman Eraj" userId="0f899643-ab84-488c-a6ce-e83996ae77f6" providerId="ADAL" clId="{C16A51CD-9939-47EB-9C44-295C33DE77FE}" dt="2021-01-04T05:43:11.911" v="1894" actId="6549"/>
          <ac:spMkLst>
            <pc:docMk/>
            <pc:sldMk cId="1156533697" sldId="2030"/>
            <ac:spMk id="7" creationId="{5E7E3271-EE83-4B04-83DF-F4CE9779DD1C}"/>
          </ac:spMkLst>
        </pc:spChg>
        <pc:spChg chg="add mod">
          <ac:chgData name="Salman Eraj" userId="0f899643-ab84-488c-a6ce-e83996ae77f6" providerId="ADAL" clId="{C16A51CD-9939-47EB-9C44-295C33DE77FE}" dt="2021-01-04T05:42:38.981" v="1887" actId="20577"/>
          <ac:spMkLst>
            <pc:docMk/>
            <pc:sldMk cId="1156533697" sldId="2030"/>
            <ac:spMk id="8" creationId="{DE8BAEB6-66CB-4B3D-87EF-0031067D4C75}"/>
          </ac:spMkLst>
        </pc:spChg>
        <pc:spChg chg="mod">
          <ac:chgData name="Salman Eraj" userId="0f899643-ab84-488c-a6ce-e83996ae77f6" providerId="ADAL" clId="{C16A51CD-9939-47EB-9C44-295C33DE77FE}" dt="2021-01-04T05:05:50.801" v="757" actId="20577"/>
          <ac:spMkLst>
            <pc:docMk/>
            <pc:sldMk cId="1156533697" sldId="2030"/>
            <ac:spMk id="9" creationId="{9ED35507-963A-4E43-BF6A-3481ADFAB506}"/>
          </ac:spMkLst>
        </pc:spChg>
        <pc:picChg chg="add mod">
          <ac:chgData name="Salman Eraj" userId="0f899643-ab84-488c-a6ce-e83996ae77f6" providerId="ADAL" clId="{C16A51CD-9939-47EB-9C44-295C33DE77FE}" dt="2021-01-04T05:13:14.671" v="958" actId="1076"/>
          <ac:picMkLst>
            <pc:docMk/>
            <pc:sldMk cId="1156533697" sldId="2030"/>
            <ac:picMk id="2" creationId="{0823284F-5514-4BD8-81FA-15A010C5A324}"/>
          </ac:picMkLst>
        </pc:picChg>
        <pc:picChg chg="del">
          <ac:chgData name="Salman Eraj" userId="0f899643-ab84-488c-a6ce-e83996ae77f6" providerId="ADAL" clId="{C16A51CD-9939-47EB-9C44-295C33DE77FE}" dt="2021-01-04T05:04:26.941" v="664" actId="478"/>
          <ac:picMkLst>
            <pc:docMk/>
            <pc:sldMk cId="1156533697" sldId="2030"/>
            <ac:picMk id="4" creationId="{B1D55ED3-74DA-484B-BC5A-69B15A3C4771}"/>
          </ac:picMkLst>
        </pc:picChg>
      </pc:sldChg>
      <pc:sldChg chg="addSp delSp modSp add modNotesTx">
        <pc:chgData name="Salman Eraj" userId="0f899643-ab84-488c-a6ce-e83996ae77f6" providerId="ADAL" clId="{C16A51CD-9939-47EB-9C44-295C33DE77FE}" dt="2021-01-04T05:43:21.099" v="1895" actId="1076"/>
        <pc:sldMkLst>
          <pc:docMk/>
          <pc:sldMk cId="408651633" sldId="2031"/>
        </pc:sldMkLst>
        <pc:spChg chg="mod">
          <ac:chgData name="Salman Eraj" userId="0f899643-ab84-488c-a6ce-e83996ae77f6" providerId="ADAL" clId="{C16A51CD-9939-47EB-9C44-295C33DE77FE}" dt="2021-01-04T05:35:22.396" v="1734" actId="1076"/>
          <ac:spMkLst>
            <pc:docMk/>
            <pc:sldMk cId="408651633" sldId="2031"/>
            <ac:spMk id="3" creationId="{18BBAAB0-6BBD-4CF2-946A-5AA2284B0BB2}"/>
          </ac:spMkLst>
        </pc:spChg>
        <pc:spChg chg="mod">
          <ac:chgData name="Salman Eraj" userId="0f899643-ab84-488c-a6ce-e83996ae77f6" providerId="ADAL" clId="{C16A51CD-9939-47EB-9C44-295C33DE77FE}" dt="2021-01-04T05:20:58.263" v="1288" actId="14100"/>
          <ac:spMkLst>
            <pc:docMk/>
            <pc:sldMk cId="408651633" sldId="2031"/>
            <ac:spMk id="8" creationId="{DE8BAEB6-66CB-4B3D-87EF-0031067D4C75}"/>
          </ac:spMkLst>
        </pc:spChg>
        <pc:spChg chg="ord">
          <ac:chgData name="Salman Eraj" userId="0f899643-ab84-488c-a6ce-e83996ae77f6" providerId="ADAL" clId="{C16A51CD-9939-47EB-9C44-295C33DE77FE}" dt="2021-01-04T05:38:23.719" v="1874" actId="166"/>
          <ac:spMkLst>
            <pc:docMk/>
            <pc:sldMk cId="408651633" sldId="2031"/>
            <ac:spMk id="9" creationId="{9ED35507-963A-4E43-BF6A-3481ADFAB506}"/>
          </ac:spMkLst>
        </pc:spChg>
        <pc:spChg chg="add mod">
          <ac:chgData name="Salman Eraj" userId="0f899643-ab84-488c-a6ce-e83996ae77f6" providerId="ADAL" clId="{C16A51CD-9939-47EB-9C44-295C33DE77FE}" dt="2021-01-04T05:35:46.031" v="1746" actId="20577"/>
          <ac:spMkLst>
            <pc:docMk/>
            <pc:sldMk cId="408651633" sldId="2031"/>
            <ac:spMk id="10" creationId="{6C689F30-01D6-4730-A3A4-D2FDE9102E7F}"/>
          </ac:spMkLst>
        </pc:spChg>
        <pc:spChg chg="add mod">
          <ac:chgData name="Salman Eraj" userId="0f899643-ab84-488c-a6ce-e83996ae77f6" providerId="ADAL" clId="{C16A51CD-9939-47EB-9C44-295C33DE77FE}" dt="2021-01-04T05:43:21.099" v="1895" actId="1076"/>
          <ac:spMkLst>
            <pc:docMk/>
            <pc:sldMk cId="408651633" sldId="2031"/>
            <ac:spMk id="11" creationId="{437FA7C6-1469-49E8-942E-E307D584DE3F}"/>
          </ac:spMkLst>
        </pc:spChg>
        <pc:picChg chg="del">
          <ac:chgData name="Salman Eraj" userId="0f899643-ab84-488c-a6ce-e83996ae77f6" providerId="ADAL" clId="{C16A51CD-9939-47EB-9C44-295C33DE77FE}" dt="2021-01-04T05:16:33.498" v="1106" actId="478"/>
          <ac:picMkLst>
            <pc:docMk/>
            <pc:sldMk cId="408651633" sldId="2031"/>
            <ac:picMk id="2" creationId="{0823284F-5514-4BD8-81FA-15A010C5A324}"/>
          </ac:picMkLst>
        </pc:picChg>
        <pc:picChg chg="add mod">
          <ac:chgData name="Salman Eraj" userId="0f899643-ab84-488c-a6ce-e83996ae77f6" providerId="ADAL" clId="{C16A51CD-9939-47EB-9C44-295C33DE77FE}" dt="2021-01-04T05:27:44.716" v="1495" actId="1076"/>
          <ac:picMkLst>
            <pc:docMk/>
            <pc:sldMk cId="408651633" sldId="2031"/>
            <ac:picMk id="4" creationId="{4428D523-E523-4FA0-A4F8-0D2C0D3944DD}"/>
          </ac:picMkLst>
        </pc:picChg>
        <pc:picChg chg="add mod">
          <ac:chgData name="Salman Eraj" userId="0f899643-ab84-488c-a6ce-e83996ae77f6" providerId="ADAL" clId="{C16A51CD-9939-47EB-9C44-295C33DE77FE}" dt="2021-01-04T05:27:46.946" v="1496" actId="1076"/>
          <ac:picMkLst>
            <pc:docMk/>
            <pc:sldMk cId="408651633" sldId="2031"/>
            <ac:picMk id="5" creationId="{18892F45-BEBE-40BD-8BFB-7276322BD688}"/>
          </ac:picMkLst>
        </pc:picChg>
        <pc:picChg chg="add mod">
          <ac:chgData name="Salman Eraj" userId="0f899643-ab84-488c-a6ce-e83996ae77f6" providerId="ADAL" clId="{C16A51CD-9939-47EB-9C44-295C33DE77FE}" dt="2021-01-04T05:27:49" v="1497" actId="1076"/>
          <ac:picMkLst>
            <pc:docMk/>
            <pc:sldMk cId="408651633" sldId="2031"/>
            <ac:picMk id="7" creationId="{AAE5C29A-E40A-4E0B-9CA4-B23A3BE1D711}"/>
          </ac:picMkLst>
        </pc:picChg>
      </pc:sldChg>
      <pc:sldChg chg="addSp delSp modSp add del modNotesTx">
        <pc:chgData name="Salman Eraj" userId="0f899643-ab84-488c-a6ce-e83996ae77f6" providerId="ADAL" clId="{C16A51CD-9939-47EB-9C44-295C33DE77FE}" dt="2021-01-04T05:43:31.026" v="1896" actId="2696"/>
        <pc:sldMkLst>
          <pc:docMk/>
          <pc:sldMk cId="2595976861" sldId="2032"/>
        </pc:sldMkLst>
        <pc:picChg chg="del">
          <ac:chgData name="Salman Eraj" userId="0f899643-ab84-488c-a6ce-e83996ae77f6" providerId="ADAL" clId="{C16A51CD-9939-47EB-9C44-295C33DE77FE}" dt="2021-01-04T05:31:06.513" v="1658" actId="478"/>
          <ac:picMkLst>
            <pc:docMk/>
            <pc:sldMk cId="2595976861" sldId="2032"/>
            <ac:picMk id="4" creationId="{4428D523-E523-4FA0-A4F8-0D2C0D3944DD}"/>
          </ac:picMkLst>
        </pc:picChg>
        <pc:picChg chg="del">
          <ac:chgData name="Salman Eraj" userId="0f899643-ab84-488c-a6ce-e83996ae77f6" providerId="ADAL" clId="{C16A51CD-9939-47EB-9C44-295C33DE77FE}" dt="2021-01-04T05:31:06.513" v="1658" actId="478"/>
          <ac:picMkLst>
            <pc:docMk/>
            <pc:sldMk cId="2595976861" sldId="2032"/>
            <ac:picMk id="5" creationId="{18892F45-BEBE-40BD-8BFB-7276322BD688}"/>
          </ac:picMkLst>
        </pc:picChg>
        <pc:picChg chg="del">
          <ac:chgData name="Salman Eraj" userId="0f899643-ab84-488c-a6ce-e83996ae77f6" providerId="ADAL" clId="{C16A51CD-9939-47EB-9C44-295C33DE77FE}" dt="2021-01-04T05:31:06.513" v="1658" actId="478"/>
          <ac:picMkLst>
            <pc:docMk/>
            <pc:sldMk cId="2595976861" sldId="2032"/>
            <ac:picMk id="7" creationId="{AAE5C29A-E40A-4E0B-9CA4-B23A3BE1D711}"/>
          </ac:picMkLst>
        </pc:picChg>
        <pc:picChg chg="add del mod">
          <ac:chgData name="Salman Eraj" userId="0f899643-ab84-488c-a6ce-e83996ae77f6" providerId="ADAL" clId="{C16A51CD-9939-47EB-9C44-295C33DE77FE}" dt="2021-01-04T05:31:03.367" v="1657" actId="478"/>
          <ac:picMkLst>
            <pc:docMk/>
            <pc:sldMk cId="2595976861" sldId="2032"/>
            <ac:picMk id="11" creationId="{8BD059B5-E6E7-48B2-8779-6637502B61D2}"/>
          </ac:picMkLst>
        </pc:picChg>
        <pc:picChg chg="add del mod">
          <ac:chgData name="Salman Eraj" userId="0f899643-ab84-488c-a6ce-e83996ae77f6" providerId="ADAL" clId="{C16A51CD-9939-47EB-9C44-295C33DE77FE}" dt="2021-01-04T05:31:03.367" v="1657" actId="478"/>
          <ac:picMkLst>
            <pc:docMk/>
            <pc:sldMk cId="2595976861" sldId="2032"/>
            <ac:picMk id="12" creationId="{8E7A29F0-9DD9-4DAD-8D5C-91FC065E618B}"/>
          </ac:picMkLst>
        </pc:picChg>
        <pc:picChg chg="add del mod">
          <ac:chgData name="Salman Eraj" userId="0f899643-ab84-488c-a6ce-e83996ae77f6" providerId="ADAL" clId="{C16A51CD-9939-47EB-9C44-295C33DE77FE}" dt="2021-01-04T05:31:03.367" v="1657" actId="478"/>
          <ac:picMkLst>
            <pc:docMk/>
            <pc:sldMk cId="2595976861" sldId="2032"/>
            <ac:picMk id="13" creationId="{E3B8DF45-5631-4700-94B3-2C841DB1D2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1123561"/>
          </a:xfrm>
          <a:prstGeom prst="rect">
            <a:avLst/>
          </a:prstGeom>
        </p:spPr>
        <p:txBody>
          <a:bodyPr vert="horz" lIns="153162" tIns="76581" rIns="153162" bIns="76581" rtlCol="0"/>
          <a:lstStyle>
            <a:lvl1pPr algn="l">
              <a:defRPr sz="2000"/>
            </a:lvl1pPr>
          </a:lstStyle>
          <a:p>
            <a:endParaRPr lang="en-US" dirty="0">
              <a:latin typeface="Arial"/>
            </a:endParaRPr>
          </a:p>
        </p:txBody>
      </p:sp>
      <p:sp>
        <p:nvSpPr>
          <p:cNvPr id="3" name="Date Placeholder 2"/>
          <p:cNvSpPr>
            <a:spLocks noGrp="1"/>
          </p:cNvSpPr>
          <p:nvPr>
            <p:ph type="dt" sz="quarter" idx="1"/>
          </p:nvPr>
        </p:nvSpPr>
        <p:spPr>
          <a:xfrm>
            <a:off x="5265810" y="0"/>
            <a:ext cx="4028440" cy="1123561"/>
          </a:xfrm>
          <a:prstGeom prst="rect">
            <a:avLst/>
          </a:prstGeom>
        </p:spPr>
        <p:txBody>
          <a:bodyPr vert="horz" lIns="153162" tIns="76581" rIns="153162" bIns="76581" rtlCol="0"/>
          <a:lstStyle>
            <a:lvl1pPr algn="r">
              <a:defRPr sz="2000"/>
            </a:lvl1pPr>
          </a:lstStyle>
          <a:p>
            <a:fld id="{6215913B-7DAC-D845-BC1D-1E8B40EE75FD}" type="datetimeFigureOut">
              <a:rPr lang="en-US">
                <a:latin typeface="Arial"/>
              </a:rPr>
              <a:t>3/8/2023</a:t>
            </a:fld>
            <a:endParaRPr lang="en-US" dirty="0">
              <a:latin typeface="Arial"/>
            </a:endParaRPr>
          </a:p>
        </p:txBody>
      </p:sp>
      <p:sp>
        <p:nvSpPr>
          <p:cNvPr id="4" name="Footer Placeholder 3"/>
          <p:cNvSpPr>
            <a:spLocks noGrp="1"/>
          </p:cNvSpPr>
          <p:nvPr>
            <p:ph type="ftr" sz="quarter" idx="2"/>
          </p:nvPr>
        </p:nvSpPr>
        <p:spPr>
          <a:xfrm>
            <a:off x="1" y="21343765"/>
            <a:ext cx="4028440" cy="1123561"/>
          </a:xfrm>
          <a:prstGeom prst="rect">
            <a:avLst/>
          </a:prstGeom>
        </p:spPr>
        <p:txBody>
          <a:bodyPr vert="horz" lIns="153162" tIns="76581" rIns="153162" bIns="76581" rtlCol="0" anchor="b"/>
          <a:lstStyle>
            <a:lvl1pPr algn="l">
              <a:defRPr sz="2000"/>
            </a:lvl1pPr>
          </a:lstStyle>
          <a:p>
            <a:endParaRPr lang="en-US" dirty="0">
              <a:latin typeface="Arial"/>
            </a:endParaRPr>
          </a:p>
        </p:txBody>
      </p:sp>
      <p:sp>
        <p:nvSpPr>
          <p:cNvPr id="5" name="Slide Number Placeholder 4"/>
          <p:cNvSpPr>
            <a:spLocks noGrp="1"/>
          </p:cNvSpPr>
          <p:nvPr>
            <p:ph type="sldNum" sz="quarter" idx="3"/>
          </p:nvPr>
        </p:nvSpPr>
        <p:spPr>
          <a:xfrm>
            <a:off x="5265810" y="21343765"/>
            <a:ext cx="4028440" cy="1123561"/>
          </a:xfrm>
          <a:prstGeom prst="rect">
            <a:avLst/>
          </a:prstGeom>
        </p:spPr>
        <p:txBody>
          <a:bodyPr vert="horz" lIns="153162" tIns="76581" rIns="153162" bIns="76581" rtlCol="0" anchor="b"/>
          <a:lstStyle>
            <a:lvl1pPr algn="r">
              <a:defRPr sz="2000"/>
            </a:lvl1pPr>
          </a:lstStyle>
          <a:p>
            <a:fld id="{8BF664EA-9666-8E46-AD63-5B48980F3D2F}" type="slidenum">
              <a:rPr>
                <a:latin typeface="Arial"/>
              </a:rPr>
              <a:t>‹#›</a:t>
            </a:fld>
            <a:endParaRPr lang="en-US" dirty="0">
              <a:latin typeface="Arial"/>
            </a:endParaRPr>
          </a:p>
        </p:txBody>
      </p:sp>
    </p:spTree>
    <p:extLst>
      <p:ext uri="{BB962C8B-B14F-4D97-AF65-F5344CB8AC3E}">
        <p14:creationId xmlns:p14="http://schemas.microsoft.com/office/powerpoint/2010/main" val="4179715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1123561"/>
          </a:xfrm>
          <a:prstGeom prst="rect">
            <a:avLst/>
          </a:prstGeom>
        </p:spPr>
        <p:txBody>
          <a:bodyPr vert="horz" lIns="153162" tIns="76581" rIns="153162" bIns="76581" rtlCol="0"/>
          <a:lstStyle>
            <a:lvl1pPr algn="l">
              <a:defRPr sz="2000">
                <a:latin typeface="Arial"/>
              </a:defRPr>
            </a:lvl1pPr>
          </a:lstStyle>
          <a:p>
            <a:endParaRPr lang="en-US" dirty="0"/>
          </a:p>
        </p:txBody>
      </p:sp>
      <p:sp>
        <p:nvSpPr>
          <p:cNvPr id="3" name="Date Placeholder 2"/>
          <p:cNvSpPr>
            <a:spLocks noGrp="1"/>
          </p:cNvSpPr>
          <p:nvPr>
            <p:ph type="dt" idx="1"/>
          </p:nvPr>
        </p:nvSpPr>
        <p:spPr>
          <a:xfrm>
            <a:off x="5265810" y="0"/>
            <a:ext cx="4028440" cy="1123561"/>
          </a:xfrm>
          <a:prstGeom prst="rect">
            <a:avLst/>
          </a:prstGeom>
        </p:spPr>
        <p:txBody>
          <a:bodyPr vert="horz" lIns="153162" tIns="76581" rIns="153162" bIns="76581" rtlCol="0"/>
          <a:lstStyle>
            <a:lvl1pPr algn="r">
              <a:defRPr sz="2000">
                <a:latin typeface="Arial"/>
              </a:defRPr>
            </a:lvl1pPr>
          </a:lstStyle>
          <a:p>
            <a:fld id="{EFC10EE1-B198-C942-8235-326C972CBB30}" type="datetimeFigureOut">
              <a:rPr lang="en-US" smtClean="0"/>
              <a:pPr/>
              <a:t>3/8/2023</a:t>
            </a:fld>
            <a:endParaRPr lang="en-US" dirty="0"/>
          </a:p>
        </p:txBody>
      </p:sp>
      <p:sp>
        <p:nvSpPr>
          <p:cNvPr id="4" name="Slide Image Placeholder 3"/>
          <p:cNvSpPr>
            <a:spLocks noGrp="1" noRot="1" noChangeAspect="1"/>
          </p:cNvSpPr>
          <p:nvPr>
            <p:ph type="sldImg" idx="2"/>
          </p:nvPr>
        </p:nvSpPr>
        <p:spPr>
          <a:xfrm>
            <a:off x="-1370013" y="1685925"/>
            <a:ext cx="12036426" cy="8426450"/>
          </a:xfrm>
          <a:prstGeom prst="rect">
            <a:avLst/>
          </a:prstGeom>
          <a:noFill/>
          <a:ln w="12700">
            <a:solidFill>
              <a:prstClr val="black"/>
            </a:solidFill>
          </a:ln>
        </p:spPr>
        <p:txBody>
          <a:bodyPr vert="horz" lIns="153162" tIns="76581" rIns="153162" bIns="76581" rtlCol="0" anchor="ctr"/>
          <a:lstStyle/>
          <a:p>
            <a:endParaRPr lang="en-US" dirty="0"/>
          </a:p>
        </p:txBody>
      </p:sp>
      <p:sp>
        <p:nvSpPr>
          <p:cNvPr id="5" name="Notes Placeholder 4"/>
          <p:cNvSpPr>
            <a:spLocks noGrp="1"/>
          </p:cNvSpPr>
          <p:nvPr>
            <p:ph type="body" sz="quarter" idx="3"/>
          </p:nvPr>
        </p:nvSpPr>
        <p:spPr>
          <a:xfrm>
            <a:off x="929640" y="10673832"/>
            <a:ext cx="7437120" cy="10112052"/>
          </a:xfrm>
          <a:prstGeom prst="rect">
            <a:avLst/>
          </a:prstGeom>
        </p:spPr>
        <p:txBody>
          <a:bodyPr vert="horz" lIns="153162" tIns="76581" rIns="153162" bIns="7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21343765"/>
            <a:ext cx="4028440" cy="1123561"/>
          </a:xfrm>
          <a:prstGeom prst="rect">
            <a:avLst/>
          </a:prstGeom>
        </p:spPr>
        <p:txBody>
          <a:bodyPr vert="horz" lIns="153162" tIns="76581" rIns="153162" bIns="76581" rtlCol="0" anchor="b"/>
          <a:lstStyle>
            <a:lvl1pPr algn="l">
              <a:defRPr sz="2000">
                <a:latin typeface="Arial"/>
              </a:defRPr>
            </a:lvl1pPr>
          </a:lstStyle>
          <a:p>
            <a:endParaRPr lang="en-US" dirty="0"/>
          </a:p>
        </p:txBody>
      </p:sp>
      <p:sp>
        <p:nvSpPr>
          <p:cNvPr id="7" name="Slide Number Placeholder 6"/>
          <p:cNvSpPr>
            <a:spLocks noGrp="1"/>
          </p:cNvSpPr>
          <p:nvPr>
            <p:ph type="sldNum" sz="quarter" idx="5"/>
          </p:nvPr>
        </p:nvSpPr>
        <p:spPr>
          <a:xfrm>
            <a:off x="5265810" y="21343765"/>
            <a:ext cx="4028440" cy="1123561"/>
          </a:xfrm>
          <a:prstGeom prst="rect">
            <a:avLst/>
          </a:prstGeom>
        </p:spPr>
        <p:txBody>
          <a:bodyPr vert="horz" lIns="153162" tIns="76581" rIns="153162" bIns="76581" rtlCol="0" anchor="b"/>
          <a:lstStyle>
            <a:lvl1pPr algn="r">
              <a:defRPr sz="2000">
                <a:latin typeface="Arial"/>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746092" rtl="0" eaLnBrk="1" latinLnBrk="0" hangingPunct="1">
      <a:defRPr sz="1959" kern="1200">
        <a:solidFill>
          <a:schemeClr val="tx1"/>
        </a:solidFill>
        <a:latin typeface="Arial"/>
        <a:ea typeface="+mn-ea"/>
        <a:cs typeface="+mn-cs"/>
      </a:defRPr>
    </a:lvl1pPr>
    <a:lvl2pPr marL="746092" algn="l" defTabSz="746092" rtl="0" eaLnBrk="1" latinLnBrk="0" hangingPunct="1">
      <a:defRPr sz="1959" kern="1200">
        <a:solidFill>
          <a:schemeClr val="tx1"/>
        </a:solidFill>
        <a:latin typeface="Arial"/>
        <a:ea typeface="+mn-ea"/>
        <a:cs typeface="+mn-cs"/>
      </a:defRPr>
    </a:lvl2pPr>
    <a:lvl3pPr marL="1492185" algn="l" defTabSz="746092" rtl="0" eaLnBrk="1" latinLnBrk="0" hangingPunct="1">
      <a:defRPr sz="1959" kern="1200">
        <a:solidFill>
          <a:schemeClr val="tx1"/>
        </a:solidFill>
        <a:latin typeface="Arial"/>
        <a:ea typeface="+mn-ea"/>
        <a:cs typeface="+mn-cs"/>
      </a:defRPr>
    </a:lvl3pPr>
    <a:lvl4pPr marL="2238277" algn="l" defTabSz="746092" rtl="0" eaLnBrk="1" latinLnBrk="0" hangingPunct="1">
      <a:defRPr sz="1959" kern="1200">
        <a:solidFill>
          <a:schemeClr val="tx1"/>
        </a:solidFill>
        <a:latin typeface="Arial"/>
        <a:ea typeface="+mn-ea"/>
        <a:cs typeface="+mn-cs"/>
      </a:defRPr>
    </a:lvl4pPr>
    <a:lvl5pPr marL="2984370" algn="l" defTabSz="746092" rtl="0" eaLnBrk="1" latinLnBrk="0" hangingPunct="1">
      <a:defRPr sz="1959" kern="1200">
        <a:solidFill>
          <a:schemeClr val="tx1"/>
        </a:solidFill>
        <a:latin typeface="Arial"/>
        <a:ea typeface="+mn-ea"/>
        <a:cs typeface="+mn-cs"/>
      </a:defRPr>
    </a:lvl5pPr>
    <a:lvl6pPr marL="3730463" algn="l" defTabSz="746092" rtl="0" eaLnBrk="1" latinLnBrk="0" hangingPunct="1">
      <a:defRPr sz="1959" kern="1200">
        <a:solidFill>
          <a:schemeClr val="tx1"/>
        </a:solidFill>
        <a:latin typeface="+mn-lt"/>
        <a:ea typeface="+mn-ea"/>
        <a:cs typeface="+mn-cs"/>
      </a:defRPr>
    </a:lvl6pPr>
    <a:lvl7pPr marL="4476556" algn="l" defTabSz="746092" rtl="0" eaLnBrk="1" latinLnBrk="0" hangingPunct="1">
      <a:defRPr sz="1959" kern="1200">
        <a:solidFill>
          <a:schemeClr val="tx1"/>
        </a:solidFill>
        <a:latin typeface="+mn-lt"/>
        <a:ea typeface="+mn-ea"/>
        <a:cs typeface="+mn-cs"/>
      </a:defRPr>
    </a:lvl7pPr>
    <a:lvl8pPr marL="5222648" algn="l" defTabSz="746092" rtl="0" eaLnBrk="1" latinLnBrk="0" hangingPunct="1">
      <a:defRPr sz="1959" kern="1200">
        <a:solidFill>
          <a:schemeClr val="tx1"/>
        </a:solidFill>
        <a:latin typeface="+mn-lt"/>
        <a:ea typeface="+mn-ea"/>
        <a:cs typeface="+mn-cs"/>
      </a:defRPr>
    </a:lvl8pPr>
    <a:lvl9pPr marL="5968741" algn="l" defTabSz="746092" rtl="0" eaLnBrk="1" latinLnBrk="0" hangingPunct="1">
      <a:defRPr sz="19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685925"/>
            <a:ext cx="12036426" cy="842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54252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F6079F4-955D-48BF-AF06-EFC737D423AE}"/>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81C4739-2CCC-44A8-82BD-00527586337E}"/>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6F6545F8-D779-42C5-83D1-B4CAC301B066}"/>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A15AD1-9255-4A22-9E11-958927816C94}" type="slidenum">
              <a:rPr lang="en-US" altLang="en-US"/>
              <a:pPr>
                <a:spcBef>
                  <a:spcPct val="0"/>
                </a:spcBef>
              </a:pPr>
              <a:t>13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4E0D32F-117B-448E-9E4D-F16340AD4E43}"/>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932976ED-B28B-4ABD-BAC7-51F5B58B3507}"/>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8196" name="Slide Number Placeholder 3">
            <a:extLst>
              <a:ext uri="{FF2B5EF4-FFF2-40B4-BE49-F238E27FC236}">
                <a16:creationId xmlns:a16="http://schemas.microsoft.com/office/drawing/2014/main" id="{DD021CDD-7BEE-4940-8AF2-F2ABE0C63F7A}"/>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AB648-348B-4763-A93F-5E8110293576}" type="slidenum">
              <a:rPr lang="en-US" altLang="en-US"/>
              <a:pPr>
                <a:spcBef>
                  <a:spcPct val="0"/>
                </a:spcBef>
              </a:pPr>
              <a:t>4</a:t>
            </a:fld>
            <a:endParaRPr lang="en-US" altLang="en-US" dirty="0"/>
          </a:p>
        </p:txBody>
      </p:sp>
    </p:spTree>
    <p:extLst>
      <p:ext uri="{BB962C8B-B14F-4D97-AF65-F5344CB8AC3E}">
        <p14:creationId xmlns:p14="http://schemas.microsoft.com/office/powerpoint/2010/main" val="132545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9256E22-843C-4D24-938C-336AEB0AE23F}"/>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7352EAA-17DC-43CA-A25F-A6F504E4122D}"/>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F172271D-BED0-4B9A-828F-645C57DD3779}"/>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34C578-C463-4DC2-B344-548FBF3131CF}" type="slidenum">
              <a:rPr lang="en-US" altLang="en-US"/>
              <a:pPr>
                <a:spcBef>
                  <a:spcPct val="0"/>
                </a:spcBef>
              </a:pPr>
              <a:t>5</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09B5099-0CF8-4AFE-B581-CCDE14E93AC6}"/>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5DEB138D-5994-4684-842D-E4C4379281B8}"/>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id="{B62FA030-6557-4D98-8D77-75DBFE7971C6}"/>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E2CC7-B0C4-4DB6-BEAD-1E863DED93BC}" type="slidenum">
              <a:rPr lang="en-US" altLang="en-US"/>
              <a:pPr>
                <a:spcBef>
                  <a:spcPct val="0"/>
                </a:spcBef>
              </a:pPr>
              <a:t>6</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0D1DE1B-E0EA-4B51-9E22-274527C0D610}"/>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554ADB50-FF5A-42C3-93F9-7CC08530B0DB}"/>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C3CC744E-25BB-45A7-AF28-E24198BFDF03}"/>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EBD47F-1AC0-4C47-A9F4-A035118EE982}" type="slidenum">
              <a:rPr lang="en-US" altLang="en-US"/>
              <a:pPr>
                <a:spcBef>
                  <a:spcPct val="0"/>
                </a:spcBef>
              </a:pPr>
              <a:t>7</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393FB89-0017-4A4F-AEFF-779216F1F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240279C-7391-4183-B43F-FBDB1072A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radiation therapy treatment team is made up of highly trained professionals who are focused on delivering safe and effective care. </a:t>
            </a:r>
          </a:p>
        </p:txBody>
      </p:sp>
      <p:sp>
        <p:nvSpPr>
          <p:cNvPr id="20484" name="Slide Number Placeholder 3">
            <a:extLst>
              <a:ext uri="{FF2B5EF4-FFF2-40B4-BE49-F238E27FC236}">
                <a16:creationId xmlns:a16="http://schemas.microsoft.com/office/drawing/2014/main" id="{6F0B9336-910C-43DB-80F5-1837B2A7BE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5F88A544-9473-4A79-BF3E-F638C9B5C5DD}" type="slidenum">
              <a:rPr lang="en-US" altLang="en-US" sz="1200"/>
              <a:pPr/>
              <a:t>8</a:t>
            </a:fld>
            <a:endParaRPr lang="en-US" altLang="en-US" sz="1200" dirty="0"/>
          </a:p>
        </p:txBody>
      </p:sp>
    </p:spTree>
    <p:extLst>
      <p:ext uri="{BB962C8B-B14F-4D97-AF65-F5344CB8AC3E}">
        <p14:creationId xmlns:p14="http://schemas.microsoft.com/office/powerpoint/2010/main" val="161904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FD3135-1BA5-43B6-A1E4-FFA0B290133F}"/>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20D14377-5264-4533-AAFE-CEB2299E26D8}"/>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A98BA945-89E6-4464-BD88-DEC0F3B54D2A}"/>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C7973A-2F73-4EAD-BBBE-B8C4375B8960}" type="slidenum">
              <a:rPr lang="en-US" altLang="en-US"/>
              <a:pPr>
                <a:spcBef>
                  <a:spcPct val="0"/>
                </a:spcBef>
              </a:pPr>
              <a:t>9</a:t>
            </a:fld>
            <a:endParaRPr lang="en-US" altLang="en-US" dirty="0"/>
          </a:p>
        </p:txBody>
      </p:sp>
    </p:spTree>
    <p:extLst>
      <p:ext uri="{BB962C8B-B14F-4D97-AF65-F5344CB8AC3E}">
        <p14:creationId xmlns:p14="http://schemas.microsoft.com/office/powerpoint/2010/main" val="21256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A7D4901-3A13-4AC3-AB0D-A89DE7180140}"/>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A92B2DCE-F6E8-40B3-96AE-AC1BFDF7E00F}"/>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1A067B5-D14A-4860-AD46-931D0E383411}"/>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A8EBF-6DBA-4E52-953B-A07AB5AC1C89}" type="slidenum">
              <a:rPr lang="en-US" altLang="en-US"/>
              <a:pPr>
                <a:spcBef>
                  <a:spcPct val="0"/>
                </a:spcBef>
              </a:pPr>
              <a:t>11</a:t>
            </a:fld>
            <a:endParaRPr lang="en-US" altLang="en-US" dirty="0"/>
          </a:p>
        </p:txBody>
      </p:sp>
    </p:spTree>
    <p:extLst>
      <p:ext uri="{BB962C8B-B14F-4D97-AF65-F5344CB8AC3E}">
        <p14:creationId xmlns:p14="http://schemas.microsoft.com/office/powerpoint/2010/main" val="202333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A347FF9-0F17-40AB-861D-11FBB2AA783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5D6F861-4EE7-448D-830A-053B6653B514}"/>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CE1B3837-B735-4C45-98AA-622C5A60868E}"/>
              </a:ext>
            </a:extLst>
          </p:cNvPr>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5975D-1843-45CB-8EC3-2F711DB5306A}" type="slidenum">
              <a:rPr lang="en-US" altLang="en-US"/>
              <a:pPr>
                <a:spcBef>
                  <a:spcPct val="0"/>
                </a:spcBef>
              </a:pPr>
              <a:t>12</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1257300" y="2998380"/>
            <a:ext cx="15773400" cy="85903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1859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6459200" cy="1280160"/>
          </a:xfrm>
        </p:spPr>
        <p:txBody>
          <a:bodyPr/>
          <a:lstStyle>
            <a:lvl1pPr algn="l">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914400" y="1706881"/>
            <a:ext cx="16459200" cy="972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11865189"/>
            <a:ext cx="4267200" cy="681567"/>
          </a:xfrm>
          <a:prstGeom prst="rect">
            <a:avLst/>
          </a:prstGeom>
        </p:spPr>
        <p:txBody>
          <a:bodyPr/>
          <a:lstStyle/>
          <a:p>
            <a:fld id="{BEA611F3-FC34-44DA-8CF6-E65CF8F8FD84}" type="datetimeFigureOut">
              <a:rPr lang="en-US" smtClean="0"/>
              <a:pPr/>
              <a:t>3/8/2023</a:t>
            </a:fld>
            <a:endParaRPr lang="en-US" dirty="0"/>
          </a:p>
        </p:txBody>
      </p:sp>
      <p:sp>
        <p:nvSpPr>
          <p:cNvPr id="5" name="Footer Placeholder 4"/>
          <p:cNvSpPr>
            <a:spLocks noGrp="1"/>
          </p:cNvSpPr>
          <p:nvPr>
            <p:ph type="ftr" sz="quarter" idx="11"/>
          </p:nvPr>
        </p:nvSpPr>
        <p:spPr>
          <a:xfrm>
            <a:off x="6248401" y="11865189"/>
            <a:ext cx="5791200" cy="68156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3106401" y="11865189"/>
            <a:ext cx="4267200" cy="681567"/>
          </a:xfrm>
          <a:prstGeom prst="rect">
            <a:avLst/>
          </a:prstGeom>
        </p:spPr>
        <p:txBody>
          <a:bodyPr/>
          <a:lstStyle/>
          <a:p>
            <a:fld id="{17976C5D-573B-45F1-A0D1-45AD3762A2E6}" type="slidenum">
              <a:rPr lang="en-US" smtClean="0"/>
              <a:pPr/>
              <a:t>‹#›</a:t>
            </a:fld>
            <a:endParaRPr lang="en-US" dirty="0"/>
          </a:p>
        </p:txBody>
      </p:sp>
    </p:spTree>
    <p:extLst>
      <p:ext uri="{BB962C8B-B14F-4D97-AF65-F5344CB8AC3E}">
        <p14:creationId xmlns:p14="http://schemas.microsoft.com/office/powerpoint/2010/main" val="13182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sp>
        <p:nvSpPr>
          <p:cNvPr id="3" name="Picture Placeholder 22"/>
          <p:cNvSpPr>
            <a:spLocks noGrp="1" noChangeAspect="1"/>
          </p:cNvSpPr>
          <p:nvPr>
            <p:ph type="pic" sz="quarter" idx="13"/>
          </p:nvPr>
        </p:nvSpPr>
        <p:spPr>
          <a:xfrm>
            <a:off x="-16713" y="-1"/>
            <a:ext cx="18304713" cy="11823405"/>
          </a:xfrm>
        </p:spPr>
        <p:txBody>
          <a:bodyPr>
            <a:normAutofit/>
          </a:bodyPr>
          <a:lstStyle>
            <a:lvl1pPr marL="0" indent="0">
              <a:buNone/>
              <a:defRPr sz="2401">
                <a:latin typeface="Arial"/>
                <a:cs typeface="Arial"/>
              </a:defRPr>
            </a:lvl1pPr>
          </a:lstStyle>
          <a:p>
            <a:r>
              <a:rPr lang="en-US" dirty="0"/>
              <a:t>Drag picture to placeholder or click icon to add</a:t>
            </a:r>
            <a:endParaRPr lang="id-ID"/>
          </a:p>
        </p:txBody>
      </p:sp>
    </p:spTree>
    <p:extLst>
      <p:ext uri="{BB962C8B-B14F-4D97-AF65-F5344CB8AC3E}">
        <p14:creationId xmlns:p14="http://schemas.microsoft.com/office/powerpoint/2010/main" val="303334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3440"/>
            <a:ext cx="15544800" cy="2133600"/>
          </a:xfrm>
        </p:spPr>
        <p:txBody>
          <a:bodyPr/>
          <a:lstStyle/>
          <a:p>
            <a:r>
              <a:rPr lang="en-US"/>
              <a:t>Click to edit Master title style</a:t>
            </a:r>
          </a:p>
        </p:txBody>
      </p:sp>
      <p:sp>
        <p:nvSpPr>
          <p:cNvPr id="3" name="Text Placeholder 2"/>
          <p:cNvSpPr>
            <a:spLocks noGrp="1"/>
          </p:cNvSpPr>
          <p:nvPr>
            <p:ph type="body" sz="half" idx="1"/>
          </p:nvPr>
        </p:nvSpPr>
        <p:spPr>
          <a:xfrm>
            <a:off x="1371600" y="3698240"/>
            <a:ext cx="7620000" cy="7680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698240"/>
            <a:ext cx="7620000" cy="7680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E465E0F9-4E80-4DCE-BE7C-EF46E7B4BCF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29">
            <a:extLst>
              <a:ext uri="{FF2B5EF4-FFF2-40B4-BE49-F238E27FC236}">
                <a16:creationId xmlns:a16="http://schemas.microsoft.com/office/drawing/2014/main" id="{75544171-89AB-437D-A56E-CE3F8A4E0B7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a:extLst>
              <a:ext uri="{FF2B5EF4-FFF2-40B4-BE49-F238E27FC236}">
                <a16:creationId xmlns:a16="http://schemas.microsoft.com/office/drawing/2014/main" id="{C9C2862F-F290-449D-9803-DE9382499E3F}"/>
              </a:ext>
            </a:extLst>
          </p:cNvPr>
          <p:cNvSpPr>
            <a:spLocks noGrp="1" noChangeArrowheads="1"/>
          </p:cNvSpPr>
          <p:nvPr>
            <p:ph type="sldNum" sz="quarter" idx="12"/>
          </p:nvPr>
        </p:nvSpPr>
        <p:spPr>
          <a:ln/>
        </p:spPr>
        <p:txBody>
          <a:bodyPr/>
          <a:lstStyle>
            <a:lvl1pPr>
              <a:defRPr/>
            </a:lvl1pPr>
          </a:lstStyle>
          <a:p>
            <a:fld id="{DEDB2809-543B-4236-BF5F-37F59A130DB1}" type="slidenum">
              <a:rPr lang="en-US" altLang="en-US"/>
              <a:pPr/>
              <a:t>‹#›</a:t>
            </a:fld>
            <a:endParaRPr lang="en-US" altLang="en-US" dirty="0"/>
          </a:p>
        </p:txBody>
      </p:sp>
    </p:spTree>
    <p:extLst>
      <p:ext uri="{BB962C8B-B14F-4D97-AF65-F5344CB8AC3E}">
        <p14:creationId xmlns:p14="http://schemas.microsoft.com/office/powerpoint/2010/main" val="203434938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53440"/>
            <a:ext cx="15544800" cy="2133600"/>
          </a:xfrm>
        </p:spPr>
        <p:txBody>
          <a:bodyPr/>
          <a:lstStyle/>
          <a:p>
            <a:r>
              <a:rPr lang="en-US"/>
              <a:t>Click to edit Master title style</a:t>
            </a:r>
          </a:p>
        </p:txBody>
      </p:sp>
      <p:sp>
        <p:nvSpPr>
          <p:cNvPr id="3" name="Text Placeholder 2"/>
          <p:cNvSpPr>
            <a:spLocks noGrp="1"/>
          </p:cNvSpPr>
          <p:nvPr>
            <p:ph type="body" sz="half" idx="1"/>
          </p:nvPr>
        </p:nvSpPr>
        <p:spPr>
          <a:xfrm>
            <a:off x="1371600" y="3698240"/>
            <a:ext cx="7620000" cy="7680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9296400" y="3698240"/>
            <a:ext cx="7620000" cy="7680960"/>
          </a:xfrm>
        </p:spPr>
        <p:txBody>
          <a:bodyPr/>
          <a:lstStyle/>
          <a:p>
            <a:pPr lvl="0"/>
            <a:endParaRPr lang="en-US" noProof="0" dirty="0"/>
          </a:p>
        </p:txBody>
      </p:sp>
      <p:sp>
        <p:nvSpPr>
          <p:cNvPr id="5" name="Rectangle 1028">
            <a:extLst>
              <a:ext uri="{FF2B5EF4-FFF2-40B4-BE49-F238E27FC236}">
                <a16:creationId xmlns:a16="http://schemas.microsoft.com/office/drawing/2014/main" id="{9DA0CC3E-6E68-480B-AC22-D67C93CF8F2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29">
            <a:extLst>
              <a:ext uri="{FF2B5EF4-FFF2-40B4-BE49-F238E27FC236}">
                <a16:creationId xmlns:a16="http://schemas.microsoft.com/office/drawing/2014/main" id="{04BF8076-6B16-4376-ABBC-E6CF2D6FB7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a:extLst>
              <a:ext uri="{FF2B5EF4-FFF2-40B4-BE49-F238E27FC236}">
                <a16:creationId xmlns:a16="http://schemas.microsoft.com/office/drawing/2014/main" id="{15A5F830-2A4C-42AF-9CA5-941A560CF607}"/>
              </a:ext>
            </a:extLst>
          </p:cNvPr>
          <p:cNvSpPr>
            <a:spLocks noGrp="1" noChangeArrowheads="1"/>
          </p:cNvSpPr>
          <p:nvPr>
            <p:ph type="sldNum" sz="quarter" idx="12"/>
          </p:nvPr>
        </p:nvSpPr>
        <p:spPr>
          <a:ln/>
        </p:spPr>
        <p:txBody>
          <a:bodyPr/>
          <a:lstStyle>
            <a:lvl1pPr>
              <a:defRPr/>
            </a:lvl1pPr>
          </a:lstStyle>
          <a:p>
            <a:fld id="{EFD21FDD-93A7-4BA2-AB6E-D77C3D8DDA56}" type="slidenum">
              <a:rPr lang="en-US" altLang="en-US"/>
              <a:pPr/>
              <a:t>‹#›</a:t>
            </a:fld>
            <a:endParaRPr lang="en-US" altLang="en-US" dirty="0"/>
          </a:p>
        </p:txBody>
      </p:sp>
    </p:spTree>
    <p:extLst>
      <p:ext uri="{BB962C8B-B14F-4D97-AF65-F5344CB8AC3E}">
        <p14:creationId xmlns:p14="http://schemas.microsoft.com/office/powerpoint/2010/main" val="417943775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681570"/>
            <a:ext cx="15773400" cy="1487472"/>
          </a:xfrm>
          <a:prstGeom prst="rect">
            <a:avLst/>
          </a:prstGeom>
        </p:spPr>
        <p:txBody>
          <a:bodyPr vert="horz" lIns="91440" tIns="45720" rIns="91440" bIns="45720" rtlCol="0" anchor="b">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1257300" y="2735295"/>
            <a:ext cx="15773400" cy="8046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11043419"/>
            <a:ext cx="4114800" cy="681567"/>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57900" y="11043419"/>
            <a:ext cx="6172200" cy="681567"/>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11043419"/>
            <a:ext cx="4114800" cy="681567"/>
          </a:xfrm>
          <a:prstGeom prst="rect">
            <a:avLst/>
          </a:prstGeom>
        </p:spPr>
        <p:txBody>
          <a:bodyPr vert="horz" lIns="91440" tIns="45720" rIns="91440" bIns="45720" rtlCol="0" anchor="ctr"/>
          <a:lstStyle>
            <a:lvl1pPr algn="r">
              <a:defRPr sz="1400">
                <a:solidFill>
                  <a:schemeClr val="tx1">
                    <a:tint val="75000"/>
                  </a:schemeClr>
                </a:solidFill>
              </a:defRPr>
            </a:lvl1pPr>
          </a:lstStyle>
          <a:p>
            <a:fld id="{FCEE2C88-6C8F-484D-AF69-578F576B1F44}" type="slidenum">
              <a:rPr lang="en-US" smtClean="0"/>
              <a:pPr/>
              <a:t>‹#›</a:t>
            </a:fld>
            <a:endParaRPr lang="en-US" dirty="0"/>
          </a:p>
        </p:txBody>
      </p:sp>
      <p:sp>
        <p:nvSpPr>
          <p:cNvPr id="19" name="Rectangle 18"/>
          <p:cNvSpPr/>
          <p:nvPr userDrawn="1"/>
        </p:nvSpPr>
        <p:spPr>
          <a:xfrm>
            <a:off x="2430968" y="11804074"/>
            <a:ext cx="15857032" cy="9975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938" dirty="0">
              <a:solidFill>
                <a:srgbClr val="FFFFFF"/>
              </a:solidFill>
              <a:latin typeface="Arial" charset="0"/>
              <a:ea typeface="Arial"/>
            </a:endParaRPr>
          </a:p>
        </p:txBody>
      </p:sp>
      <p:sp>
        <p:nvSpPr>
          <p:cNvPr id="20" name="Rectangle 19"/>
          <p:cNvSpPr/>
          <p:nvPr userDrawn="1"/>
        </p:nvSpPr>
        <p:spPr>
          <a:xfrm>
            <a:off x="0" y="11804072"/>
            <a:ext cx="2430967" cy="9975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938" dirty="0">
              <a:solidFill>
                <a:srgbClr val="FFFFFF"/>
              </a:solidFill>
              <a:latin typeface="Arial" charset="0"/>
              <a:ea typeface="Arial"/>
            </a:endParaRPr>
          </a:p>
        </p:txBody>
      </p:sp>
      <p:sp>
        <p:nvSpPr>
          <p:cNvPr id="21" name="Rectangle 20"/>
          <p:cNvSpPr/>
          <p:nvPr userDrawn="1"/>
        </p:nvSpPr>
        <p:spPr>
          <a:xfrm>
            <a:off x="2698762" y="12203641"/>
            <a:ext cx="5849814" cy="335989"/>
          </a:xfrm>
          <a:prstGeom prst="rect">
            <a:avLst/>
          </a:prstGeom>
        </p:spPr>
        <p:txBody>
          <a:bodyPr wrap="square">
            <a:spAutoFit/>
          </a:bodyPr>
          <a:lstStyle/>
          <a:p>
            <a:pPr indent="0">
              <a:lnSpc>
                <a:spcPts val="1900"/>
              </a:lnSpc>
            </a:pPr>
            <a:r>
              <a:rPr lang="en-US" sz="2000" b="1" i="0" dirty="0">
                <a:solidFill>
                  <a:schemeClr val="bg1"/>
                </a:solidFill>
                <a:latin typeface="Helvetica" charset="0"/>
                <a:ea typeface="Helvetica" charset="0"/>
                <a:cs typeface="Helvetica" charset="0"/>
              </a:rPr>
              <a:t>Radiation Oncology</a:t>
            </a:r>
          </a:p>
        </p:txBody>
      </p:sp>
      <p:pic>
        <p:nvPicPr>
          <p:cNvPr id="22" name="Picture 21"/>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4413321" y="11913551"/>
            <a:ext cx="2701627" cy="822960"/>
          </a:xfrm>
          <a:prstGeom prst="rect">
            <a:avLst/>
          </a:prstGeom>
        </p:spPr>
      </p:pic>
    </p:spTree>
    <p:extLst>
      <p:ext uri="{BB962C8B-B14F-4D97-AF65-F5344CB8AC3E}">
        <p14:creationId xmlns:p14="http://schemas.microsoft.com/office/powerpoint/2010/main" val="2771928308"/>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9" r:id="rId5"/>
  </p:sldLayoutIdLst>
  <p:hf hdr="0" ftr="0" dt="0"/>
  <p:txStyles>
    <p:titleStyle>
      <a:lvl1pPr algn="ctr" defTabSz="170691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426728" indent="-426728" algn="l" defTabSz="1706910" rtl="0" eaLnBrk="1" latinLnBrk="0" hangingPunct="1">
        <a:lnSpc>
          <a:spcPct val="90000"/>
        </a:lnSpc>
        <a:spcBef>
          <a:spcPts val="1867"/>
        </a:spcBef>
        <a:buFont typeface="Arial" panose="020B0604020202020204" pitchFamily="34" charset="0"/>
        <a:buChar char="•"/>
        <a:defRPr sz="2400" kern="1200">
          <a:solidFill>
            <a:schemeClr val="tx1"/>
          </a:solidFill>
          <a:latin typeface="+mn-lt"/>
          <a:ea typeface="+mn-ea"/>
          <a:cs typeface="+mn-cs"/>
        </a:defRPr>
      </a:lvl1pPr>
      <a:lvl2pPr marL="1280183"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2pPr>
      <a:lvl3pPr marL="2133638"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3pPr>
      <a:lvl4pPr marL="2987093"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4pPr>
      <a:lvl5pPr marL="3840548" indent="-426728" algn="l" defTabSz="1706910" rtl="0" eaLnBrk="1" latinLnBrk="0" hangingPunct="1">
        <a:lnSpc>
          <a:spcPct val="90000"/>
        </a:lnSpc>
        <a:spcBef>
          <a:spcPts val="933"/>
        </a:spcBef>
        <a:buFont typeface="Arial" panose="020B0604020202020204" pitchFamily="34" charset="0"/>
        <a:buChar char="•"/>
        <a:defRPr sz="2400" kern="1200">
          <a:solidFill>
            <a:schemeClr val="tx1"/>
          </a:solidFill>
          <a:latin typeface="+mn-lt"/>
          <a:ea typeface="+mn-ea"/>
          <a:cs typeface="+mn-cs"/>
        </a:defRPr>
      </a:lvl5pPr>
      <a:lvl6pPr marL="4694004"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6pPr>
      <a:lvl7pPr marL="5547458"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7pPr>
      <a:lvl8pPr marL="6400913"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8pPr>
      <a:lvl9pPr marL="7254369" indent="-426728" algn="l" defTabSz="1706910" rtl="0" eaLnBrk="1" latinLnBrk="0" hangingPunct="1">
        <a:lnSpc>
          <a:spcPct val="90000"/>
        </a:lnSpc>
        <a:spcBef>
          <a:spcPts val="933"/>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910" rtl="0" eaLnBrk="1" latinLnBrk="0" hangingPunct="1">
        <a:defRPr sz="3360" kern="1200">
          <a:solidFill>
            <a:schemeClr val="tx1"/>
          </a:solidFill>
          <a:latin typeface="+mn-lt"/>
          <a:ea typeface="+mn-ea"/>
          <a:cs typeface="+mn-cs"/>
        </a:defRPr>
      </a:lvl1pPr>
      <a:lvl2pPr marL="853455" algn="l" defTabSz="1706910" rtl="0" eaLnBrk="1" latinLnBrk="0" hangingPunct="1">
        <a:defRPr sz="3360" kern="1200">
          <a:solidFill>
            <a:schemeClr val="tx1"/>
          </a:solidFill>
          <a:latin typeface="+mn-lt"/>
          <a:ea typeface="+mn-ea"/>
          <a:cs typeface="+mn-cs"/>
        </a:defRPr>
      </a:lvl2pPr>
      <a:lvl3pPr marL="1706910" algn="l" defTabSz="1706910" rtl="0" eaLnBrk="1" latinLnBrk="0" hangingPunct="1">
        <a:defRPr sz="3360" kern="1200">
          <a:solidFill>
            <a:schemeClr val="tx1"/>
          </a:solidFill>
          <a:latin typeface="+mn-lt"/>
          <a:ea typeface="+mn-ea"/>
          <a:cs typeface="+mn-cs"/>
        </a:defRPr>
      </a:lvl3pPr>
      <a:lvl4pPr marL="2560365" algn="l" defTabSz="1706910" rtl="0" eaLnBrk="1" latinLnBrk="0" hangingPunct="1">
        <a:defRPr sz="3360" kern="1200">
          <a:solidFill>
            <a:schemeClr val="tx1"/>
          </a:solidFill>
          <a:latin typeface="+mn-lt"/>
          <a:ea typeface="+mn-ea"/>
          <a:cs typeface="+mn-cs"/>
        </a:defRPr>
      </a:lvl4pPr>
      <a:lvl5pPr marL="3413821" algn="l" defTabSz="1706910" rtl="0" eaLnBrk="1" latinLnBrk="0" hangingPunct="1">
        <a:defRPr sz="3360" kern="1200">
          <a:solidFill>
            <a:schemeClr val="tx1"/>
          </a:solidFill>
          <a:latin typeface="+mn-lt"/>
          <a:ea typeface="+mn-ea"/>
          <a:cs typeface="+mn-cs"/>
        </a:defRPr>
      </a:lvl5pPr>
      <a:lvl6pPr marL="4267275" algn="l" defTabSz="1706910" rtl="0" eaLnBrk="1" latinLnBrk="0" hangingPunct="1">
        <a:defRPr sz="3360" kern="1200">
          <a:solidFill>
            <a:schemeClr val="tx1"/>
          </a:solidFill>
          <a:latin typeface="+mn-lt"/>
          <a:ea typeface="+mn-ea"/>
          <a:cs typeface="+mn-cs"/>
        </a:defRPr>
      </a:lvl6pPr>
      <a:lvl7pPr marL="5120730" algn="l" defTabSz="1706910" rtl="0" eaLnBrk="1" latinLnBrk="0" hangingPunct="1">
        <a:defRPr sz="3360" kern="1200">
          <a:solidFill>
            <a:schemeClr val="tx1"/>
          </a:solidFill>
          <a:latin typeface="+mn-lt"/>
          <a:ea typeface="+mn-ea"/>
          <a:cs typeface="+mn-cs"/>
        </a:defRPr>
      </a:lvl7pPr>
      <a:lvl8pPr marL="5974186" algn="l" defTabSz="1706910" rtl="0" eaLnBrk="1" latinLnBrk="0" hangingPunct="1">
        <a:defRPr sz="3360" kern="1200">
          <a:solidFill>
            <a:schemeClr val="tx1"/>
          </a:solidFill>
          <a:latin typeface="+mn-lt"/>
          <a:ea typeface="+mn-ea"/>
          <a:cs typeface="+mn-cs"/>
        </a:defRPr>
      </a:lvl8pPr>
      <a:lvl9pPr marL="6827641" algn="l" defTabSz="170691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7809" y="1266592"/>
            <a:ext cx="9982733" cy="1801006"/>
          </a:xfrm>
          <a:prstGeom prst="rect">
            <a:avLst/>
          </a:prstGeom>
          <a:noFill/>
        </p:spPr>
        <p:txBody>
          <a:bodyPr wrap="none" rtlCol="0">
            <a:spAutoFit/>
          </a:bodyPr>
          <a:lstStyle/>
          <a:p>
            <a:pPr>
              <a:lnSpc>
                <a:spcPct val="80000"/>
              </a:lnSpc>
            </a:pPr>
            <a:r>
              <a:rPr lang="en-US" sz="9378" b="1" dirty="0">
                <a:solidFill>
                  <a:schemeClr val="bg1"/>
                </a:solidFill>
                <a:latin typeface="Arial"/>
                <a:cs typeface="Arial"/>
              </a:rPr>
              <a:t>Testicular cancer</a:t>
            </a:r>
          </a:p>
          <a:p>
            <a:pPr>
              <a:lnSpc>
                <a:spcPct val="80000"/>
              </a:lnSpc>
            </a:pPr>
            <a:r>
              <a:rPr lang="en-US" sz="4501" dirty="0">
                <a:solidFill>
                  <a:schemeClr val="bg1"/>
                </a:solidFill>
                <a:latin typeface="Arial"/>
                <a:cs typeface="Arial"/>
              </a:rPr>
              <a:t>Sam Schroeder</a:t>
            </a:r>
            <a:endParaRPr lang="en-US" sz="10353" dirty="0">
              <a:solidFill>
                <a:schemeClr val="bg1"/>
              </a:solidFill>
              <a:latin typeface="Arial"/>
              <a:cs typeface="Arial"/>
            </a:endParaRPr>
          </a:p>
        </p:txBody>
      </p:sp>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762" r="176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13" y="7386532"/>
            <a:ext cx="18304713" cy="4436872"/>
          </a:xfrm>
          <a:prstGeom prst="rect">
            <a:avLst/>
          </a:prstGeom>
          <a:gradFill>
            <a:gsLst>
              <a:gs pos="0">
                <a:schemeClr val="bg1"/>
              </a:gs>
              <a:gs pos="100000">
                <a:schemeClr val="bg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5154" y="7323177"/>
            <a:ext cx="18304713" cy="5324535"/>
          </a:xfrm>
          <a:prstGeom prst="rect">
            <a:avLst/>
          </a:prstGeom>
          <a:noFill/>
        </p:spPr>
        <p:txBody>
          <a:bodyPr wrap="square" rtlCol="0">
            <a:spAutoFit/>
          </a:bodyPr>
          <a:lstStyle/>
          <a:p>
            <a:pPr algn="ctr"/>
            <a:r>
              <a:rPr lang="en-US" sz="6000" b="1" dirty="0">
                <a:solidFill>
                  <a:schemeClr val="tx2"/>
                </a:solidFill>
              </a:rPr>
              <a:t>Radiation Effects in the </a:t>
            </a:r>
          </a:p>
          <a:p>
            <a:pPr algn="ctr"/>
            <a:r>
              <a:rPr lang="en-US" sz="6000" b="1" dirty="0">
                <a:solidFill>
                  <a:schemeClr val="tx2"/>
                </a:solidFill>
              </a:rPr>
              <a:t>Treatment of Head and Neck Cancer</a:t>
            </a:r>
          </a:p>
          <a:p>
            <a:pPr algn="ctr"/>
            <a:endParaRPr lang="en-US" sz="2000" b="1" dirty="0">
              <a:solidFill>
                <a:schemeClr val="tx2"/>
              </a:solidFill>
            </a:endParaRPr>
          </a:p>
          <a:p>
            <a:pPr algn="ctr"/>
            <a:r>
              <a:rPr lang="en-US" sz="3000" b="1" dirty="0">
                <a:solidFill>
                  <a:schemeClr val="tx2"/>
                </a:solidFill>
              </a:rPr>
              <a:t>Dominic Moon, MD</a:t>
            </a:r>
          </a:p>
          <a:p>
            <a:pPr algn="ctr"/>
            <a:endParaRPr lang="en-US" sz="2000" b="1" dirty="0">
              <a:solidFill>
                <a:schemeClr val="tx2"/>
              </a:solidFill>
            </a:endParaRPr>
          </a:p>
          <a:p>
            <a:pPr algn="ctr"/>
            <a:r>
              <a:rPr lang="en-US" sz="3000" b="1" dirty="0">
                <a:solidFill>
                  <a:schemeClr val="tx2"/>
                </a:solidFill>
              </a:rPr>
              <a:t>Assistant Professor</a:t>
            </a:r>
          </a:p>
          <a:p>
            <a:pPr algn="ctr"/>
            <a:r>
              <a:rPr lang="en-US" sz="3000" b="1" dirty="0">
                <a:solidFill>
                  <a:schemeClr val="tx2"/>
                </a:solidFill>
              </a:rPr>
              <a:t>Department of Radiation Oncology</a:t>
            </a:r>
          </a:p>
          <a:p>
            <a:pPr algn="ctr"/>
            <a:r>
              <a:rPr lang="en-US" sz="3000" b="1" dirty="0">
                <a:solidFill>
                  <a:schemeClr val="tx2"/>
                </a:solidFill>
              </a:rPr>
              <a:t>UT Southwestern Medical Center</a:t>
            </a:r>
          </a:p>
          <a:p>
            <a:pPr algn="ctr"/>
            <a:endParaRPr lang="en-US" sz="3000" b="1" dirty="0">
              <a:solidFill>
                <a:schemeClr val="tx1">
                  <a:lumMod val="75000"/>
                </a:schemeClr>
              </a:solidFill>
            </a:endParaRPr>
          </a:p>
          <a:p>
            <a:pPr algn="ctr"/>
            <a:r>
              <a:rPr lang="en-US" sz="3000" b="1" dirty="0">
                <a:solidFill>
                  <a:schemeClr val="tx2"/>
                </a:solidFill>
              </a:rPr>
              <a:t>March 9, 2023</a:t>
            </a:r>
          </a:p>
        </p:txBody>
      </p:sp>
    </p:spTree>
    <p:extLst>
      <p:ext uri="{BB962C8B-B14F-4D97-AF65-F5344CB8AC3E}">
        <p14:creationId xmlns:p14="http://schemas.microsoft.com/office/powerpoint/2010/main" val="4044731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CB00-DE9D-41E1-BFB7-4D74F5854A14}"/>
              </a:ext>
            </a:extLst>
          </p:cNvPr>
          <p:cNvSpPr>
            <a:spLocks noGrp="1"/>
          </p:cNvSpPr>
          <p:nvPr>
            <p:ph type="title"/>
          </p:nvPr>
        </p:nvSpPr>
        <p:spPr/>
        <p:txBody>
          <a:bodyPr/>
          <a:lstStyle/>
          <a:p>
            <a:r>
              <a:rPr lang="en-US" dirty="0"/>
              <a:t>Head and Neck Team</a:t>
            </a:r>
          </a:p>
        </p:txBody>
      </p:sp>
      <p:sp>
        <p:nvSpPr>
          <p:cNvPr id="5" name="Rectangle 3">
            <a:extLst>
              <a:ext uri="{FF2B5EF4-FFF2-40B4-BE49-F238E27FC236}">
                <a16:creationId xmlns:a16="http://schemas.microsoft.com/office/drawing/2014/main" id="{466736D8-A9B8-48F0-B061-2F1A12801F38}"/>
              </a:ext>
            </a:extLst>
          </p:cNvPr>
          <p:cNvSpPr>
            <a:spLocks noGrp="1" noChangeArrowheads="1"/>
          </p:cNvSpPr>
          <p:nvPr>
            <p:ph idx="1"/>
          </p:nvPr>
        </p:nvSpPr>
        <p:spPr>
          <a:xfrm>
            <a:off x="914400" y="1706880"/>
            <a:ext cx="15646400" cy="9387840"/>
          </a:xfrm>
        </p:spPr>
        <p:txBody>
          <a:bodyPr>
            <a:normAutofit/>
          </a:bodyPr>
          <a:lstStyle/>
          <a:p>
            <a:pPr eaLnBrk="1" hangingPunct="1">
              <a:defRPr/>
            </a:pPr>
            <a:r>
              <a:rPr lang="en-US" sz="4500" dirty="0"/>
              <a:t>Head and neck surgeon</a:t>
            </a:r>
          </a:p>
          <a:p>
            <a:pPr eaLnBrk="1" hangingPunct="1">
              <a:defRPr/>
            </a:pPr>
            <a:r>
              <a:rPr lang="en-US" sz="4500" dirty="0"/>
              <a:t>Medical oncologist</a:t>
            </a:r>
          </a:p>
          <a:p>
            <a:pPr eaLnBrk="1" hangingPunct="1">
              <a:defRPr/>
            </a:pPr>
            <a:r>
              <a:rPr lang="en-US" sz="4500" dirty="0"/>
              <a:t>Speech language pathologist</a:t>
            </a:r>
          </a:p>
          <a:p>
            <a:pPr eaLnBrk="1" hangingPunct="1">
              <a:defRPr/>
            </a:pPr>
            <a:r>
              <a:rPr lang="en-US" sz="4500" dirty="0"/>
              <a:t>Nutritionist</a:t>
            </a:r>
          </a:p>
          <a:p>
            <a:pPr eaLnBrk="1" hangingPunct="1">
              <a:defRPr/>
            </a:pPr>
            <a:r>
              <a:rPr lang="en-US" sz="4500" dirty="0"/>
              <a:t>Dental</a:t>
            </a:r>
          </a:p>
          <a:p>
            <a:pPr>
              <a:defRPr/>
            </a:pPr>
            <a:r>
              <a:rPr lang="en-US" sz="4500" dirty="0"/>
              <a:t>Audiology</a:t>
            </a:r>
          </a:p>
          <a:p>
            <a:pPr eaLnBrk="1" hangingPunct="1">
              <a:defRPr/>
            </a:pPr>
            <a:r>
              <a:rPr lang="en-US" sz="4500" dirty="0"/>
              <a:t>Smoking cessation</a:t>
            </a:r>
          </a:p>
        </p:txBody>
      </p:sp>
    </p:spTree>
    <p:extLst>
      <p:ext uri="{BB962C8B-B14F-4D97-AF65-F5344CB8AC3E}">
        <p14:creationId xmlns:p14="http://schemas.microsoft.com/office/powerpoint/2010/main" val="23076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051">
            <a:extLst>
              <a:ext uri="{FF2B5EF4-FFF2-40B4-BE49-F238E27FC236}">
                <a16:creationId xmlns:a16="http://schemas.microsoft.com/office/drawing/2014/main" id="{E614459C-24FC-47B3-9BC8-51C6ED441FE6}"/>
              </a:ext>
            </a:extLst>
          </p:cNvPr>
          <p:cNvSpPr>
            <a:spLocks noGrp="1" noChangeArrowheads="1"/>
          </p:cNvSpPr>
          <p:nvPr>
            <p:ph idx="1"/>
          </p:nvPr>
        </p:nvSpPr>
        <p:spPr>
          <a:xfrm>
            <a:off x="7213600" y="1739512"/>
            <a:ext cx="10525760" cy="8961120"/>
          </a:xfrm>
        </p:spPr>
        <p:txBody>
          <a:bodyPr/>
          <a:lstStyle/>
          <a:p>
            <a:pPr eaLnBrk="1" hangingPunct="1">
              <a:lnSpc>
                <a:spcPct val="80000"/>
              </a:lnSpc>
              <a:defRPr/>
            </a:pPr>
            <a:r>
              <a:rPr lang="en-US" sz="4000" dirty="0"/>
              <a:t>Patient is set up in treatment position on a dedicated CT scanner</a:t>
            </a:r>
          </a:p>
          <a:p>
            <a:pPr eaLnBrk="1" hangingPunct="1">
              <a:lnSpc>
                <a:spcPct val="80000"/>
              </a:lnSpc>
              <a:defRPr/>
            </a:pPr>
            <a:r>
              <a:rPr lang="en-US" sz="4000" dirty="0"/>
              <a:t>For H&amp;N </a:t>
            </a:r>
          </a:p>
          <a:p>
            <a:pPr lvl="1">
              <a:lnSpc>
                <a:spcPct val="80000"/>
              </a:lnSpc>
              <a:defRPr/>
            </a:pPr>
            <a:r>
              <a:rPr lang="en-US" sz="4000" dirty="0"/>
              <a:t>Supine, neck extended</a:t>
            </a:r>
          </a:p>
          <a:p>
            <a:pPr lvl="1">
              <a:lnSpc>
                <a:spcPct val="80000"/>
              </a:lnSpc>
              <a:defRPr/>
            </a:pPr>
            <a:r>
              <a:rPr lang="en-US" sz="4000" dirty="0"/>
              <a:t>Thermoplastic mask</a:t>
            </a:r>
          </a:p>
          <a:p>
            <a:pPr lvl="1">
              <a:lnSpc>
                <a:spcPct val="80000"/>
              </a:lnSpc>
              <a:defRPr/>
            </a:pPr>
            <a:r>
              <a:rPr lang="en-US" sz="4000" dirty="0"/>
              <a:t>IV contrast</a:t>
            </a:r>
          </a:p>
          <a:p>
            <a:pPr lvl="1">
              <a:lnSpc>
                <a:spcPct val="80000"/>
              </a:lnSpc>
              <a:defRPr/>
            </a:pPr>
            <a:r>
              <a:rPr lang="en-US" sz="4000" dirty="0"/>
              <a:t>+/- bite block, bolus</a:t>
            </a:r>
          </a:p>
          <a:p>
            <a:pPr eaLnBrk="1" hangingPunct="1">
              <a:lnSpc>
                <a:spcPct val="80000"/>
              </a:lnSpc>
              <a:defRPr/>
            </a:pPr>
            <a:r>
              <a:rPr lang="en-US" sz="4000" dirty="0"/>
              <a:t>CT simulation images are fused with diagnostic PET/CT or MRI scans for treatment planning</a:t>
            </a:r>
          </a:p>
          <a:p>
            <a:pPr lvl="1" eaLnBrk="1" hangingPunct="1">
              <a:lnSpc>
                <a:spcPct val="80000"/>
              </a:lnSpc>
              <a:defRPr/>
            </a:pPr>
            <a:endParaRPr lang="en-US" sz="4853" dirty="0"/>
          </a:p>
          <a:p>
            <a:pPr eaLnBrk="1" hangingPunct="1">
              <a:lnSpc>
                <a:spcPct val="80000"/>
              </a:lnSpc>
              <a:defRPr/>
            </a:pPr>
            <a:endParaRPr lang="en-US" sz="5227" dirty="0"/>
          </a:p>
        </p:txBody>
      </p:sp>
      <p:pic>
        <p:nvPicPr>
          <p:cNvPr id="37892" name="Picture 1">
            <a:extLst>
              <a:ext uri="{FF2B5EF4-FFF2-40B4-BE49-F238E27FC236}">
                <a16:creationId xmlns:a16="http://schemas.microsoft.com/office/drawing/2014/main" id="{A9F2149E-9A67-400D-92FB-395E473C6FA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867707"/>
            <a:ext cx="5803153" cy="870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8842280-FD26-4F4C-8388-1732450AE665}"/>
              </a:ext>
            </a:extLst>
          </p:cNvPr>
          <p:cNvSpPr>
            <a:spLocks noGrp="1"/>
          </p:cNvSpPr>
          <p:nvPr>
            <p:ph type="title"/>
          </p:nvPr>
        </p:nvSpPr>
        <p:spPr/>
        <p:txBody>
          <a:bodyPr/>
          <a:lstStyle/>
          <a:p>
            <a:r>
              <a:rPr lang="en-US" dirty="0"/>
              <a:t>Simulation</a:t>
            </a:r>
          </a:p>
        </p:txBody>
      </p:sp>
    </p:spTree>
    <p:extLst>
      <p:ext uri="{BB962C8B-B14F-4D97-AF65-F5344CB8AC3E}">
        <p14:creationId xmlns:p14="http://schemas.microsoft.com/office/powerpoint/2010/main" val="28486567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D559897-2EB9-4F89-9145-3E7412193C31}"/>
              </a:ext>
            </a:extLst>
          </p:cNvPr>
          <p:cNvSpPr>
            <a:spLocks noGrp="1" noChangeArrowheads="1"/>
          </p:cNvSpPr>
          <p:nvPr>
            <p:ph type="body" sz="half" idx="1"/>
          </p:nvPr>
        </p:nvSpPr>
        <p:spPr>
          <a:xfrm>
            <a:off x="1036320" y="1849120"/>
            <a:ext cx="8107680" cy="9103360"/>
          </a:xfrm>
        </p:spPr>
        <p:txBody>
          <a:bodyPr/>
          <a:lstStyle/>
          <a:p>
            <a:pPr eaLnBrk="1" hangingPunct="1">
              <a:defRPr/>
            </a:pPr>
            <a:r>
              <a:rPr lang="en-US" sz="4480" dirty="0"/>
              <a:t>Physician outlines the target and organs at risk</a:t>
            </a:r>
          </a:p>
          <a:p>
            <a:pPr lvl="1" eaLnBrk="1" hangingPunct="1">
              <a:defRPr/>
            </a:pPr>
            <a:r>
              <a:rPr lang="en-US" sz="3733" dirty="0"/>
              <a:t>Sophisticated software is used to carefully derive an appropriate treatment plan </a:t>
            </a:r>
          </a:p>
          <a:p>
            <a:pPr lvl="2" eaLnBrk="1" hangingPunct="1">
              <a:defRPr/>
            </a:pPr>
            <a:r>
              <a:rPr lang="en-US" sz="2987" dirty="0"/>
              <a:t>Computerized algorithms enable the treatment plan to spare as much healthy tissue as possible</a:t>
            </a:r>
          </a:p>
          <a:p>
            <a:pPr lvl="1" eaLnBrk="1" hangingPunct="1">
              <a:defRPr/>
            </a:pPr>
            <a:r>
              <a:rPr lang="en-US" sz="3733" dirty="0"/>
              <a:t>Dosimetrist </a:t>
            </a:r>
            <a:r>
              <a:rPr lang="en-US" sz="3733" dirty="0" smtClean="0"/>
              <a:t>and/or medical </a:t>
            </a:r>
            <a:r>
              <a:rPr lang="en-US" sz="3733" dirty="0"/>
              <a:t>physicist help design radiation beams to achieve the goals outlined by the physician</a:t>
            </a:r>
          </a:p>
          <a:p>
            <a:pPr lvl="1" eaLnBrk="1" hangingPunct="1">
              <a:defRPr/>
            </a:pPr>
            <a:r>
              <a:rPr lang="en-US" sz="3733" dirty="0"/>
              <a:t>Medical physicist checks the chart and dose calculations</a:t>
            </a:r>
          </a:p>
          <a:p>
            <a:pPr lvl="1" eaLnBrk="1" hangingPunct="1">
              <a:defRPr/>
            </a:pPr>
            <a:r>
              <a:rPr lang="en-US" sz="3733" dirty="0"/>
              <a:t>Radiation oncologist reviews and approves the final plan</a:t>
            </a:r>
          </a:p>
        </p:txBody>
      </p:sp>
      <p:sp>
        <p:nvSpPr>
          <p:cNvPr id="12" name="Title 2">
            <a:extLst>
              <a:ext uri="{FF2B5EF4-FFF2-40B4-BE49-F238E27FC236}">
                <a16:creationId xmlns:a16="http://schemas.microsoft.com/office/drawing/2014/main" id="{E59E5098-F65D-454D-92F2-7B2E2DB8B40A}"/>
              </a:ext>
            </a:extLst>
          </p:cNvPr>
          <p:cNvSpPr>
            <a:spLocks noGrp="1"/>
          </p:cNvSpPr>
          <p:nvPr>
            <p:ph type="title"/>
          </p:nvPr>
        </p:nvSpPr>
        <p:spPr>
          <a:xfrm>
            <a:off x="914400" y="0"/>
            <a:ext cx="16459200" cy="1280160"/>
          </a:xfrm>
        </p:spPr>
        <p:txBody>
          <a:bodyPr/>
          <a:lstStyle/>
          <a:p>
            <a:pPr algn="l"/>
            <a:r>
              <a:rPr lang="en-US" dirty="0">
                <a:solidFill>
                  <a:schemeClr val="tx2"/>
                </a:solidFill>
              </a:rPr>
              <a:t>Treatment Planning</a:t>
            </a:r>
          </a:p>
        </p:txBody>
      </p:sp>
      <p:sp>
        <p:nvSpPr>
          <p:cNvPr id="14" name="Google Shape;2246;p155">
            <a:extLst>
              <a:ext uri="{FF2B5EF4-FFF2-40B4-BE49-F238E27FC236}">
                <a16:creationId xmlns:a16="http://schemas.microsoft.com/office/drawing/2014/main" id="{36A8E765-2959-419D-AF27-84E6B5FB2789}"/>
              </a:ext>
            </a:extLst>
          </p:cNvPr>
          <p:cNvSpPr/>
          <p:nvPr/>
        </p:nvSpPr>
        <p:spPr>
          <a:xfrm>
            <a:off x="10342880" y="1849120"/>
            <a:ext cx="7030720" cy="80081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EB9032-3102-492F-BBCB-101EE0CFD12A}"/>
              </a:ext>
            </a:extLst>
          </p:cNvPr>
          <p:cNvSpPr>
            <a:spLocks noGrp="1"/>
          </p:cNvSpPr>
          <p:nvPr>
            <p:ph type="body" sz="half" idx="1"/>
          </p:nvPr>
        </p:nvSpPr>
        <p:spPr>
          <a:xfrm>
            <a:off x="914400" y="2034032"/>
            <a:ext cx="9103360" cy="7680960"/>
          </a:xfrm>
        </p:spPr>
        <p:txBody>
          <a:bodyPr>
            <a:normAutofit/>
          </a:bodyPr>
          <a:lstStyle/>
          <a:p>
            <a:pPr>
              <a:defRPr/>
            </a:pPr>
            <a:r>
              <a:rPr lang="en-US" sz="4800" dirty="0"/>
              <a:t>For head and neck cancer treatment, IMRT is used</a:t>
            </a:r>
            <a:endParaRPr lang="en-US" sz="3800" dirty="0"/>
          </a:p>
          <a:p>
            <a:pPr lvl="1">
              <a:defRPr/>
            </a:pPr>
            <a:r>
              <a:rPr lang="en-US" sz="3800" dirty="0"/>
              <a:t>Uses CT, PET or MRI scans to create a 3-D picture of the tumor and surrounding anatomy</a:t>
            </a:r>
          </a:p>
          <a:p>
            <a:pPr lvl="1">
              <a:defRPr/>
            </a:pPr>
            <a:r>
              <a:rPr lang="en-US" sz="3800" dirty="0"/>
              <a:t>Radiation is broken into many “beamlets” and the intensity of each can be adjusted individually</a:t>
            </a:r>
          </a:p>
          <a:p>
            <a:pPr lvl="1">
              <a:defRPr/>
            </a:pPr>
            <a:r>
              <a:rPr lang="en-US" sz="3800" dirty="0"/>
              <a:t>IMRT allows higher doses of radiation to be delivered to the tumor while better sparing healthy surrounding tissue</a:t>
            </a:r>
          </a:p>
          <a:p>
            <a:pPr marL="0" indent="0">
              <a:buNone/>
              <a:defRPr/>
            </a:pPr>
            <a:endParaRPr lang="en-US" sz="4480" dirty="0"/>
          </a:p>
        </p:txBody>
      </p:sp>
      <p:sp>
        <p:nvSpPr>
          <p:cNvPr id="5" name="Title 2">
            <a:extLst>
              <a:ext uri="{FF2B5EF4-FFF2-40B4-BE49-F238E27FC236}">
                <a16:creationId xmlns:a16="http://schemas.microsoft.com/office/drawing/2014/main" id="{AEA2DB7C-D4AF-486E-B749-9FC96E0A5BBF}"/>
              </a:ext>
            </a:extLst>
          </p:cNvPr>
          <p:cNvSpPr txBox="1">
            <a:spLocks/>
          </p:cNvSpPr>
          <p:nvPr/>
        </p:nvSpPr>
        <p:spPr>
          <a:xfrm>
            <a:off x="914400" y="0"/>
            <a:ext cx="16459200" cy="1280160"/>
          </a:xfrm>
          <a:prstGeom prst="rect">
            <a:avLst/>
          </a:prstGeom>
        </p:spPr>
        <p:txBody>
          <a:bodyPr vert="horz" lIns="91440" tIns="45720" rIns="91440" bIns="45720" rtlCol="0" anchor="b">
            <a:normAutofit/>
          </a:bodyPr>
          <a:lstStyle>
            <a:lvl1pPr algn="l" defTabSz="1706910" rtl="0" eaLnBrk="1" latinLnBrk="0" hangingPunct="1">
              <a:lnSpc>
                <a:spcPct val="90000"/>
              </a:lnSpc>
              <a:spcBef>
                <a:spcPct val="0"/>
              </a:spcBef>
              <a:buNone/>
              <a:defRPr sz="4800" b="1" kern="1200">
                <a:solidFill>
                  <a:schemeClr val="tx2"/>
                </a:solidFill>
                <a:latin typeface="+mj-lt"/>
                <a:ea typeface="+mj-ea"/>
                <a:cs typeface="+mj-cs"/>
              </a:defRPr>
            </a:lvl1pPr>
          </a:lstStyle>
          <a:p>
            <a:r>
              <a:rPr lang="en-US" dirty="0"/>
              <a:t>Intensity Modulated Radiation Therapy (IMRT)</a:t>
            </a:r>
          </a:p>
        </p:txBody>
      </p:sp>
      <p:pic>
        <p:nvPicPr>
          <p:cNvPr id="6" name="Picture 3">
            <a:extLst>
              <a:ext uri="{FF2B5EF4-FFF2-40B4-BE49-F238E27FC236}">
                <a16:creationId xmlns:a16="http://schemas.microsoft.com/office/drawing/2014/main" id="{58434A8A-0355-4A88-B1DC-22250C6ED37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71293" y="1700879"/>
            <a:ext cx="6602307" cy="44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LC120SmartBeam.jpg">
            <a:extLst>
              <a:ext uri="{FF2B5EF4-FFF2-40B4-BE49-F238E27FC236}">
                <a16:creationId xmlns:a16="http://schemas.microsoft.com/office/drawing/2014/main" id="{75159569-B272-421E-8CB0-36359FAB817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71293" y="6250791"/>
            <a:ext cx="6602307" cy="52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44F9-4910-43DF-98F2-A056B4080196}"/>
              </a:ext>
            </a:extLst>
          </p:cNvPr>
          <p:cNvSpPr>
            <a:spLocks noGrp="1"/>
          </p:cNvSpPr>
          <p:nvPr>
            <p:ph type="title"/>
          </p:nvPr>
        </p:nvSpPr>
        <p:spPr/>
        <p:txBody>
          <a:bodyPr/>
          <a:lstStyle/>
          <a:p>
            <a:r>
              <a:rPr lang="en-US" dirty="0"/>
              <a:t>Adaptive Radiation Therapy (ART)</a:t>
            </a:r>
          </a:p>
        </p:txBody>
      </p:sp>
      <p:sp>
        <p:nvSpPr>
          <p:cNvPr id="3" name="Content Placeholder 2">
            <a:extLst>
              <a:ext uri="{FF2B5EF4-FFF2-40B4-BE49-F238E27FC236}">
                <a16:creationId xmlns:a16="http://schemas.microsoft.com/office/drawing/2014/main" id="{A2630A51-F2AF-432D-9021-489D07C95B1B}"/>
              </a:ext>
            </a:extLst>
          </p:cNvPr>
          <p:cNvSpPr>
            <a:spLocks noGrp="1"/>
          </p:cNvSpPr>
          <p:nvPr>
            <p:ph idx="1"/>
          </p:nvPr>
        </p:nvSpPr>
        <p:spPr>
          <a:xfrm>
            <a:off x="914400" y="1706881"/>
            <a:ext cx="9430871" cy="9728624"/>
          </a:xfrm>
        </p:spPr>
        <p:txBody>
          <a:bodyPr>
            <a:normAutofit/>
          </a:bodyPr>
          <a:lstStyle/>
          <a:p>
            <a:r>
              <a:rPr lang="en-US" sz="4000" dirty="0"/>
              <a:t>Anatomic changes occur during the treatment course</a:t>
            </a:r>
          </a:p>
          <a:p>
            <a:pPr lvl="1"/>
            <a:r>
              <a:rPr lang="en-US" sz="4000" dirty="0"/>
              <a:t>Patient weight loss</a:t>
            </a:r>
          </a:p>
          <a:p>
            <a:pPr lvl="1"/>
            <a:r>
              <a:rPr lang="en-US" sz="4000" dirty="0"/>
              <a:t>Tumor volume shrinkage</a:t>
            </a:r>
          </a:p>
          <a:p>
            <a:pPr lvl="1"/>
            <a:r>
              <a:rPr lang="en-US" sz="4000" dirty="0"/>
              <a:t>Day to day movement of organs</a:t>
            </a:r>
          </a:p>
          <a:p>
            <a:r>
              <a:rPr lang="en-US" sz="4000" dirty="0"/>
              <a:t>This leads to unintended under-dosing of targets and/or over-dosing of normal tissue</a:t>
            </a:r>
          </a:p>
          <a:p>
            <a:r>
              <a:rPr lang="en-US" sz="4000" dirty="0"/>
              <a:t>Adaptive radiation therapy updates the radiation plan to mitigate this issue</a:t>
            </a:r>
          </a:p>
          <a:p>
            <a:r>
              <a:rPr lang="en-US" sz="4000" dirty="0"/>
              <a:t>Technological advances have enabled AI-assisted online adaptive therapy to generate a new plan in real time while the patient is on the treatment table using on-board imaging</a:t>
            </a:r>
          </a:p>
        </p:txBody>
      </p:sp>
      <p:pic>
        <p:nvPicPr>
          <p:cNvPr id="5" name="Picture 4"/>
          <p:cNvPicPr>
            <a:picLocks noChangeAspect="1"/>
          </p:cNvPicPr>
          <p:nvPr/>
        </p:nvPicPr>
        <p:blipFill>
          <a:blip r:embed="rId2"/>
          <a:stretch>
            <a:fillRect/>
          </a:stretch>
        </p:blipFill>
        <p:spPr>
          <a:xfrm>
            <a:off x="10477499" y="3176587"/>
            <a:ext cx="7395101" cy="6379790"/>
          </a:xfrm>
          <a:prstGeom prst="rect">
            <a:avLst/>
          </a:prstGeom>
        </p:spPr>
      </p:pic>
    </p:spTree>
    <p:extLst>
      <p:ext uri="{BB962C8B-B14F-4D97-AF65-F5344CB8AC3E}">
        <p14:creationId xmlns:p14="http://schemas.microsoft.com/office/powerpoint/2010/main" val="325193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1672-D71E-42B9-B3DD-B4689F98640E}"/>
              </a:ext>
            </a:extLst>
          </p:cNvPr>
          <p:cNvSpPr>
            <a:spLocks noGrp="1"/>
          </p:cNvSpPr>
          <p:nvPr>
            <p:ph type="title"/>
          </p:nvPr>
        </p:nvSpPr>
        <p:spPr/>
        <p:txBody>
          <a:bodyPr/>
          <a:lstStyle/>
          <a:p>
            <a:r>
              <a:rPr lang="en-US" dirty="0"/>
              <a:t>Side Effects of Radiation Therapy</a:t>
            </a:r>
          </a:p>
        </p:txBody>
      </p:sp>
      <p:pic>
        <p:nvPicPr>
          <p:cNvPr id="6" name="Picture 5">
            <a:extLst>
              <a:ext uri="{FF2B5EF4-FFF2-40B4-BE49-F238E27FC236}">
                <a16:creationId xmlns:a16="http://schemas.microsoft.com/office/drawing/2014/main" id="{43439559-9E6F-454A-8A6A-AEB479C10BE7}"/>
              </a:ext>
            </a:extLst>
          </p:cNvPr>
          <p:cNvPicPr>
            <a:picLocks noChangeAspect="1"/>
          </p:cNvPicPr>
          <p:nvPr/>
        </p:nvPicPr>
        <p:blipFill>
          <a:blip r:embed="rId2"/>
          <a:stretch>
            <a:fillRect/>
          </a:stretch>
        </p:blipFill>
        <p:spPr>
          <a:xfrm>
            <a:off x="2128639" y="1706881"/>
            <a:ext cx="14030721" cy="9946436"/>
          </a:xfrm>
          <a:prstGeom prst="rect">
            <a:avLst/>
          </a:prstGeom>
        </p:spPr>
      </p:pic>
    </p:spTree>
    <p:extLst>
      <p:ext uri="{BB962C8B-B14F-4D97-AF65-F5344CB8AC3E}">
        <p14:creationId xmlns:p14="http://schemas.microsoft.com/office/powerpoint/2010/main" val="273463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6901-1C92-4D73-A41D-D554C5C626A4}"/>
              </a:ext>
            </a:extLst>
          </p:cNvPr>
          <p:cNvSpPr>
            <a:spLocks noGrp="1"/>
          </p:cNvSpPr>
          <p:nvPr>
            <p:ph type="title"/>
          </p:nvPr>
        </p:nvSpPr>
        <p:spPr/>
        <p:txBody>
          <a:bodyPr/>
          <a:lstStyle/>
          <a:p>
            <a:r>
              <a:rPr lang="en-US" dirty="0"/>
              <a:t>Dry Mouth/Decrease in Saliva</a:t>
            </a:r>
          </a:p>
        </p:txBody>
      </p:sp>
      <p:sp>
        <p:nvSpPr>
          <p:cNvPr id="3" name="Content Placeholder 2">
            <a:extLst>
              <a:ext uri="{FF2B5EF4-FFF2-40B4-BE49-F238E27FC236}">
                <a16:creationId xmlns:a16="http://schemas.microsoft.com/office/drawing/2014/main" id="{78095911-D953-42B7-81EC-46ED84FC9D18}"/>
              </a:ext>
            </a:extLst>
          </p:cNvPr>
          <p:cNvSpPr>
            <a:spLocks noGrp="1"/>
          </p:cNvSpPr>
          <p:nvPr>
            <p:ph idx="1"/>
          </p:nvPr>
        </p:nvSpPr>
        <p:spPr>
          <a:xfrm>
            <a:off x="9144000" y="1706880"/>
            <a:ext cx="7996518" cy="9728624"/>
          </a:xfrm>
        </p:spPr>
        <p:txBody>
          <a:bodyPr>
            <a:normAutofit fontScale="92500" lnSpcReduction="10000"/>
          </a:bodyPr>
          <a:lstStyle/>
          <a:p>
            <a:r>
              <a:rPr lang="en-US" sz="3600" dirty="0"/>
              <a:t>Due to radiation damage to salivary glands including parotid gland and submandibular gland</a:t>
            </a:r>
          </a:p>
          <a:p>
            <a:r>
              <a:rPr lang="en-US" sz="3600" dirty="0"/>
              <a:t>Onset within one to two weeks of </a:t>
            </a:r>
            <a:r>
              <a:rPr lang="en-US" sz="3600" dirty="0" smtClean="0"/>
              <a:t>initiation </a:t>
            </a:r>
            <a:r>
              <a:rPr lang="en-US" sz="3600" dirty="0"/>
              <a:t>of </a:t>
            </a:r>
            <a:r>
              <a:rPr lang="en-US" sz="3600" dirty="0" smtClean="0"/>
              <a:t>RT</a:t>
            </a:r>
          </a:p>
          <a:p>
            <a:r>
              <a:rPr lang="en-US" sz="3600" dirty="0" smtClean="0"/>
              <a:t>Prevention</a:t>
            </a:r>
            <a:r>
              <a:rPr lang="en-US" sz="3600" dirty="0"/>
              <a:t>: </a:t>
            </a:r>
          </a:p>
          <a:p>
            <a:pPr lvl="1"/>
            <a:r>
              <a:rPr lang="en-US" sz="3600" dirty="0"/>
              <a:t>Conformal radiation techniques to minimize dose to salivary glands</a:t>
            </a:r>
          </a:p>
          <a:p>
            <a:r>
              <a:rPr lang="en-US" sz="3600" dirty="0" smtClean="0"/>
              <a:t>Treatment:</a:t>
            </a:r>
            <a:endParaRPr lang="en-US" sz="3600" dirty="0"/>
          </a:p>
          <a:p>
            <a:pPr lvl="1"/>
            <a:r>
              <a:rPr lang="en-US" sz="3600" dirty="0"/>
              <a:t>Adequate hydration</a:t>
            </a:r>
          </a:p>
          <a:p>
            <a:pPr lvl="1"/>
            <a:r>
              <a:rPr lang="en-US" sz="3600" dirty="0"/>
              <a:t>Salt and baking soda mouth rinses</a:t>
            </a:r>
          </a:p>
          <a:p>
            <a:pPr lvl="1"/>
            <a:r>
              <a:rPr lang="en-US" sz="3600" dirty="0" err="1" smtClean="0"/>
              <a:t>Biotene</a:t>
            </a:r>
            <a:r>
              <a:rPr lang="en-US" sz="3600" dirty="0"/>
              <a:t>, </a:t>
            </a:r>
            <a:r>
              <a:rPr lang="en-US" sz="3600" dirty="0" smtClean="0"/>
              <a:t>XyliMelts</a:t>
            </a:r>
            <a:endParaRPr lang="en-US" sz="3600" dirty="0"/>
          </a:p>
          <a:p>
            <a:pPr lvl="1"/>
            <a:r>
              <a:rPr lang="en-US" sz="3600" dirty="0"/>
              <a:t>Mucinex, Robitussin</a:t>
            </a:r>
          </a:p>
          <a:p>
            <a:pPr lvl="1"/>
            <a:r>
              <a:rPr lang="en-US" sz="3600" dirty="0" smtClean="0"/>
              <a:t>Pilocarpine </a:t>
            </a:r>
            <a:r>
              <a:rPr lang="en-US" sz="3600" dirty="0"/>
              <a:t>(Salagen): stimulates saliva </a:t>
            </a:r>
            <a:r>
              <a:rPr lang="en-US" sz="3600" dirty="0" smtClean="0"/>
              <a:t>production</a:t>
            </a:r>
          </a:p>
          <a:p>
            <a:pPr lvl="1"/>
            <a:r>
              <a:rPr lang="en-US" sz="3600" dirty="0"/>
              <a:t>Artificial saliva</a:t>
            </a:r>
          </a:p>
          <a:p>
            <a:pPr lvl="1"/>
            <a:r>
              <a:rPr lang="en-US" sz="3600" dirty="0"/>
              <a:t>Sugar-free hard candy, chewing </a:t>
            </a:r>
            <a:r>
              <a:rPr lang="en-US" sz="3600" dirty="0" smtClean="0"/>
              <a:t>gum</a:t>
            </a:r>
            <a:endParaRPr lang="en-US" sz="3600" dirty="0"/>
          </a:p>
          <a:p>
            <a:endParaRPr lang="en-US" sz="3600" dirty="0"/>
          </a:p>
        </p:txBody>
      </p:sp>
      <p:pic>
        <p:nvPicPr>
          <p:cNvPr id="7" name="Picture 6"/>
          <p:cNvPicPr>
            <a:picLocks noChangeAspect="1"/>
          </p:cNvPicPr>
          <p:nvPr/>
        </p:nvPicPr>
        <p:blipFill>
          <a:blip r:embed="rId2"/>
          <a:stretch>
            <a:fillRect/>
          </a:stretch>
        </p:blipFill>
        <p:spPr>
          <a:xfrm>
            <a:off x="1194547" y="2479494"/>
            <a:ext cx="7134976" cy="6988549"/>
          </a:xfrm>
          <a:prstGeom prst="rect">
            <a:avLst/>
          </a:prstGeom>
        </p:spPr>
      </p:pic>
      <p:sp>
        <p:nvSpPr>
          <p:cNvPr id="8" name="TextBox 7"/>
          <p:cNvSpPr txBox="1"/>
          <p:nvPr/>
        </p:nvSpPr>
        <p:spPr>
          <a:xfrm>
            <a:off x="2608729" y="9669299"/>
            <a:ext cx="5171609" cy="996555"/>
          </a:xfrm>
          <a:prstGeom prst="rect">
            <a:avLst/>
          </a:prstGeom>
          <a:noFill/>
        </p:spPr>
        <p:txBody>
          <a:bodyPr wrap="none" rtlCol="0">
            <a:spAutoFit/>
          </a:bodyPr>
          <a:lstStyle/>
          <a:p>
            <a:r>
              <a:rPr lang="en-US" dirty="0"/>
              <a:t>Dose being “carved out” from </a:t>
            </a:r>
          </a:p>
          <a:p>
            <a:r>
              <a:rPr lang="en-US" dirty="0"/>
              <a:t>bilateral parotid glands</a:t>
            </a:r>
          </a:p>
        </p:txBody>
      </p:sp>
    </p:spTree>
    <p:extLst>
      <p:ext uri="{BB962C8B-B14F-4D97-AF65-F5344CB8AC3E}">
        <p14:creationId xmlns:p14="http://schemas.microsoft.com/office/powerpoint/2010/main" val="125774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522C-A10A-64A5-C05D-30505A3BF551}"/>
              </a:ext>
            </a:extLst>
          </p:cNvPr>
          <p:cNvSpPr>
            <a:spLocks noGrp="1"/>
          </p:cNvSpPr>
          <p:nvPr>
            <p:ph type="title"/>
          </p:nvPr>
        </p:nvSpPr>
        <p:spPr/>
        <p:txBody>
          <a:bodyPr/>
          <a:lstStyle/>
          <a:p>
            <a:r>
              <a:rPr lang="en-US" dirty="0"/>
              <a:t>Dental Issues</a:t>
            </a:r>
          </a:p>
        </p:txBody>
      </p:sp>
      <p:sp>
        <p:nvSpPr>
          <p:cNvPr id="3" name="Content Placeholder 2">
            <a:extLst>
              <a:ext uri="{FF2B5EF4-FFF2-40B4-BE49-F238E27FC236}">
                <a16:creationId xmlns:a16="http://schemas.microsoft.com/office/drawing/2014/main" id="{C3DAACD6-B212-4F20-6EBD-4A4F3D14C688}"/>
              </a:ext>
            </a:extLst>
          </p:cNvPr>
          <p:cNvSpPr>
            <a:spLocks noGrp="1"/>
          </p:cNvSpPr>
          <p:nvPr>
            <p:ph idx="1"/>
          </p:nvPr>
        </p:nvSpPr>
        <p:spPr>
          <a:xfrm>
            <a:off x="914400" y="1706881"/>
            <a:ext cx="8373035" cy="9728624"/>
          </a:xfrm>
        </p:spPr>
        <p:txBody>
          <a:bodyPr>
            <a:normAutofit fontScale="92500" lnSpcReduction="10000"/>
          </a:bodyPr>
          <a:lstStyle/>
          <a:p>
            <a:r>
              <a:rPr lang="en-US" sz="3600" dirty="0"/>
              <a:t>Dry mouth can predispose to dental caries</a:t>
            </a:r>
          </a:p>
          <a:p>
            <a:r>
              <a:rPr lang="en-US" sz="3600" dirty="0"/>
              <a:t>Prevention: </a:t>
            </a:r>
          </a:p>
          <a:p>
            <a:pPr lvl="1"/>
            <a:r>
              <a:rPr lang="en-US" sz="3600" dirty="0"/>
              <a:t>Comprehensive dental evaluation prior to treatment</a:t>
            </a:r>
          </a:p>
          <a:p>
            <a:pPr lvl="1"/>
            <a:r>
              <a:rPr lang="en-US" sz="3600" dirty="0"/>
              <a:t>Extraction of compromised teeth beyond repair prior to treatment</a:t>
            </a:r>
          </a:p>
          <a:p>
            <a:r>
              <a:rPr lang="en-US" sz="3600" dirty="0"/>
              <a:t>Oral care during and after </a:t>
            </a:r>
            <a:r>
              <a:rPr lang="en-US" sz="3600" dirty="0" smtClean="0"/>
              <a:t>RT:</a:t>
            </a:r>
            <a:endParaRPr lang="en-US" sz="3600" dirty="0"/>
          </a:p>
          <a:p>
            <a:pPr lvl="1"/>
            <a:r>
              <a:rPr lang="en-US" sz="3600" dirty="0"/>
              <a:t>Salt and soda rinses</a:t>
            </a:r>
          </a:p>
          <a:p>
            <a:pPr lvl="1"/>
            <a:r>
              <a:rPr lang="en-US" sz="3600" dirty="0"/>
              <a:t>Fluoride trays</a:t>
            </a:r>
          </a:p>
          <a:p>
            <a:r>
              <a:rPr lang="en-US" sz="3600" dirty="0" smtClean="0"/>
              <a:t>Treatment:</a:t>
            </a:r>
            <a:endParaRPr lang="en-US" sz="3600" dirty="0"/>
          </a:p>
          <a:p>
            <a:pPr lvl="1"/>
            <a:r>
              <a:rPr lang="en-US" sz="3600" dirty="0"/>
              <a:t>Regular dental follow-up and care</a:t>
            </a:r>
          </a:p>
          <a:p>
            <a:pPr lvl="1"/>
            <a:r>
              <a:rPr lang="en-US" sz="3600" dirty="0"/>
              <a:t>Osteoradionecrosis – exposed bone (of the jaw) related to radiation treatment</a:t>
            </a:r>
          </a:p>
          <a:p>
            <a:pPr lvl="2"/>
            <a:r>
              <a:rPr lang="en-US" sz="3600" dirty="0"/>
              <a:t>Debridement and antibiotics</a:t>
            </a:r>
          </a:p>
          <a:p>
            <a:pPr lvl="2"/>
            <a:r>
              <a:rPr lang="en-US" sz="3600" dirty="0"/>
              <a:t>Hyperbaric oxygen</a:t>
            </a:r>
          </a:p>
          <a:p>
            <a:pPr lvl="2"/>
            <a:r>
              <a:rPr lang="en-US" sz="3600" dirty="0"/>
              <a:t>Pentoxifylline and vitamin E</a:t>
            </a:r>
          </a:p>
          <a:p>
            <a:pPr lvl="2"/>
            <a:r>
              <a:rPr lang="en-US" sz="3600" dirty="0"/>
              <a:t>Resection and reconstruction</a:t>
            </a:r>
          </a:p>
        </p:txBody>
      </p:sp>
      <p:pic>
        <p:nvPicPr>
          <p:cNvPr id="5" name="Picture 4" descr="5 Reasons Why You Should Have Regular Dental Examinations | Coomera Dental  Cent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45484" y="1859281"/>
            <a:ext cx="6530893" cy="2849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B6CFE88-F389-491F-B4ED-F3954FA88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985" y="6091919"/>
            <a:ext cx="6242675" cy="419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54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AC06-0A9F-DEA0-CBC5-6C439C2FA23D}"/>
              </a:ext>
            </a:extLst>
          </p:cNvPr>
          <p:cNvSpPr>
            <a:spLocks noGrp="1"/>
          </p:cNvSpPr>
          <p:nvPr>
            <p:ph type="title"/>
          </p:nvPr>
        </p:nvSpPr>
        <p:spPr/>
        <p:txBody>
          <a:bodyPr/>
          <a:lstStyle/>
          <a:p>
            <a:r>
              <a:rPr lang="en-US" dirty="0"/>
              <a:t>Difficulty Swallowing</a:t>
            </a:r>
          </a:p>
        </p:txBody>
      </p:sp>
      <p:sp>
        <p:nvSpPr>
          <p:cNvPr id="3" name="Content Placeholder 2">
            <a:extLst>
              <a:ext uri="{FF2B5EF4-FFF2-40B4-BE49-F238E27FC236}">
                <a16:creationId xmlns:a16="http://schemas.microsoft.com/office/drawing/2014/main" id="{9032A517-7A80-BB4E-0DA5-D2140AF11FE2}"/>
              </a:ext>
            </a:extLst>
          </p:cNvPr>
          <p:cNvSpPr>
            <a:spLocks noGrp="1"/>
          </p:cNvSpPr>
          <p:nvPr>
            <p:ph idx="1"/>
          </p:nvPr>
        </p:nvSpPr>
        <p:spPr>
          <a:xfrm>
            <a:off x="914400" y="1706881"/>
            <a:ext cx="9502588" cy="9728624"/>
          </a:xfrm>
        </p:spPr>
        <p:txBody>
          <a:bodyPr>
            <a:normAutofit/>
          </a:bodyPr>
          <a:lstStyle/>
          <a:p>
            <a:r>
              <a:rPr lang="en-US" sz="3600" dirty="0"/>
              <a:t>Locally destructive effects of the primary tumor</a:t>
            </a:r>
          </a:p>
          <a:p>
            <a:r>
              <a:rPr lang="en-US" sz="3600" dirty="0"/>
              <a:t>Damage to swallowing structures by treatment</a:t>
            </a:r>
          </a:p>
          <a:p>
            <a:r>
              <a:rPr lang="en-US" sz="3600" dirty="0"/>
              <a:t>Stricture of swallowing structures (i.e. esophagus)</a:t>
            </a:r>
          </a:p>
          <a:p>
            <a:r>
              <a:rPr lang="en-US" sz="3600" dirty="0" smtClean="0"/>
              <a:t>Prevention:</a:t>
            </a:r>
            <a:endParaRPr lang="en-US" sz="3600" dirty="0"/>
          </a:p>
          <a:p>
            <a:pPr lvl="1"/>
            <a:r>
              <a:rPr lang="en-US" sz="3600" dirty="0"/>
              <a:t>Evaluation and therapy with speech/swallowing therapists </a:t>
            </a:r>
          </a:p>
          <a:p>
            <a:pPr lvl="1"/>
            <a:r>
              <a:rPr lang="en-US" sz="3600" dirty="0"/>
              <a:t>Evaluation by nutritionists </a:t>
            </a:r>
          </a:p>
          <a:p>
            <a:r>
              <a:rPr lang="en-US" sz="3600" dirty="0" smtClean="0"/>
              <a:t>Treatment:</a:t>
            </a:r>
            <a:endParaRPr lang="en-US" sz="3600" dirty="0"/>
          </a:p>
          <a:p>
            <a:pPr lvl="1"/>
            <a:r>
              <a:rPr lang="en-US" sz="3600" dirty="0"/>
              <a:t>Ongoing </a:t>
            </a:r>
            <a:r>
              <a:rPr lang="en-US" sz="3600" dirty="0" smtClean="0"/>
              <a:t>swallowing therapy and nutrition counseling</a:t>
            </a:r>
            <a:endParaRPr lang="en-US" sz="3600" dirty="0"/>
          </a:p>
          <a:p>
            <a:pPr lvl="1"/>
            <a:r>
              <a:rPr lang="en-US" sz="3600" dirty="0"/>
              <a:t>Feeding tube placement</a:t>
            </a:r>
          </a:p>
          <a:p>
            <a:pPr lvl="1"/>
            <a:r>
              <a:rPr lang="en-US" sz="3600" dirty="0"/>
              <a:t>Esophagus dilation</a:t>
            </a: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1174506" y="1706881"/>
            <a:ext cx="6485965" cy="4999598"/>
          </a:xfrm>
          <a:prstGeom prst="rect">
            <a:avLst/>
          </a:prstGeom>
        </p:spPr>
      </p:pic>
      <p:pic>
        <p:nvPicPr>
          <p:cNvPr id="1026" name="Picture 2" descr="https://surgery.ucsf.edu/media/85846/main_img.gif"/>
          <p:cNvPicPr>
            <a:picLocks noChangeAspect="1" noChangeArrowheads="1"/>
          </p:cNvPicPr>
          <p:nvPr/>
        </p:nvPicPr>
        <p:blipFill rotWithShape="1">
          <a:blip r:embed="rId3">
            <a:extLst>
              <a:ext uri="{28A0092B-C50C-407E-A947-70E740481C1C}">
                <a14:useLocalDpi xmlns:a14="http://schemas.microsoft.com/office/drawing/2010/main" val="0"/>
              </a:ext>
            </a:extLst>
          </a:blip>
          <a:srcRect b="21754"/>
          <a:stretch/>
        </p:blipFill>
        <p:spPr bwMode="auto">
          <a:xfrm>
            <a:off x="11784385" y="6971836"/>
            <a:ext cx="5266205" cy="430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63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365D-1769-559C-D0A8-61E33879F5E9}"/>
              </a:ext>
            </a:extLst>
          </p:cNvPr>
          <p:cNvSpPr>
            <a:spLocks noGrp="1"/>
          </p:cNvSpPr>
          <p:nvPr>
            <p:ph type="title"/>
          </p:nvPr>
        </p:nvSpPr>
        <p:spPr/>
        <p:txBody>
          <a:bodyPr/>
          <a:lstStyle/>
          <a:p>
            <a:r>
              <a:rPr lang="en-US" dirty="0"/>
              <a:t>Pain</a:t>
            </a:r>
          </a:p>
        </p:txBody>
      </p:sp>
      <p:sp>
        <p:nvSpPr>
          <p:cNvPr id="3" name="Content Placeholder 2">
            <a:extLst>
              <a:ext uri="{FF2B5EF4-FFF2-40B4-BE49-F238E27FC236}">
                <a16:creationId xmlns:a16="http://schemas.microsoft.com/office/drawing/2014/main" id="{545D83E7-ABE7-2C99-F926-BC9067678B9B}"/>
              </a:ext>
            </a:extLst>
          </p:cNvPr>
          <p:cNvSpPr>
            <a:spLocks noGrp="1"/>
          </p:cNvSpPr>
          <p:nvPr>
            <p:ph idx="1"/>
          </p:nvPr>
        </p:nvSpPr>
        <p:spPr>
          <a:xfrm>
            <a:off x="914400" y="1706881"/>
            <a:ext cx="10829365" cy="9728624"/>
          </a:xfrm>
        </p:spPr>
        <p:txBody>
          <a:bodyPr>
            <a:normAutofit/>
          </a:bodyPr>
          <a:lstStyle/>
          <a:p>
            <a:r>
              <a:rPr lang="en-US" sz="3600" dirty="0"/>
              <a:t>Mucositis</a:t>
            </a:r>
          </a:p>
          <a:p>
            <a:pPr lvl="1"/>
            <a:r>
              <a:rPr lang="en-US" sz="3600" dirty="0"/>
              <a:t>Irritation and pain due to mucosal damage</a:t>
            </a:r>
          </a:p>
          <a:p>
            <a:pPr lvl="1"/>
            <a:r>
              <a:rPr lang="en-US" sz="3600" dirty="0"/>
              <a:t>Causes sore mouth and throat</a:t>
            </a:r>
          </a:p>
          <a:p>
            <a:pPr lvl="1"/>
            <a:r>
              <a:rPr lang="en-US" sz="3600" dirty="0"/>
              <a:t>Starts 2</a:t>
            </a:r>
            <a:r>
              <a:rPr lang="en-US" sz="3600" baseline="30000" dirty="0"/>
              <a:t>nd</a:t>
            </a:r>
            <a:r>
              <a:rPr lang="en-US" sz="3600" dirty="0"/>
              <a:t> to 3</a:t>
            </a:r>
            <a:r>
              <a:rPr lang="en-US" sz="3600" baseline="30000" dirty="0"/>
              <a:t>rd</a:t>
            </a:r>
            <a:r>
              <a:rPr lang="en-US" sz="3600" dirty="0"/>
              <a:t> week of RT</a:t>
            </a:r>
          </a:p>
          <a:p>
            <a:r>
              <a:rPr lang="en-US" sz="3600" dirty="0"/>
              <a:t>Prevention: </a:t>
            </a:r>
          </a:p>
          <a:p>
            <a:pPr lvl="1"/>
            <a:r>
              <a:rPr lang="en-US" sz="3600" dirty="0"/>
              <a:t>Good oral hygiene</a:t>
            </a:r>
          </a:p>
          <a:p>
            <a:pPr lvl="1"/>
            <a:r>
              <a:rPr lang="en-US" sz="3600" dirty="0"/>
              <a:t>Change of diet to avoid acidic, spicy, sharp foods</a:t>
            </a:r>
          </a:p>
          <a:p>
            <a:r>
              <a:rPr lang="en-US" sz="3600" dirty="0" smtClean="0"/>
              <a:t>Treatment:</a:t>
            </a:r>
            <a:endParaRPr lang="en-US" sz="3600" dirty="0"/>
          </a:p>
          <a:p>
            <a:pPr lvl="1"/>
            <a:r>
              <a:rPr lang="en-US" sz="3600" dirty="0"/>
              <a:t>Opioid pain medications</a:t>
            </a:r>
          </a:p>
          <a:p>
            <a:pPr lvl="1"/>
            <a:r>
              <a:rPr lang="en-US" sz="3600" dirty="0"/>
              <a:t>Topical anesthetic (i.e. Magic Mouthwash)</a:t>
            </a:r>
          </a:p>
          <a:p>
            <a:pPr lvl="1"/>
            <a:r>
              <a:rPr lang="en-US" sz="3600" dirty="0"/>
              <a:t>Doxepin rinses</a:t>
            </a:r>
          </a:p>
          <a:p>
            <a:pPr lvl="1"/>
            <a:r>
              <a:rPr lang="en-US" sz="3600" dirty="0"/>
              <a:t>Gabapentin</a:t>
            </a:r>
          </a:p>
        </p:txBody>
      </p:sp>
      <p:pic>
        <p:nvPicPr>
          <p:cNvPr id="5" name="Picture 4">
            <a:extLst>
              <a:ext uri="{FF2B5EF4-FFF2-40B4-BE49-F238E27FC236}">
                <a16:creationId xmlns:a16="http://schemas.microsoft.com/office/drawing/2014/main" id="{43D85213-333C-4D7D-BC44-5BB963F02424}"/>
              </a:ext>
            </a:extLst>
          </p:cNvPr>
          <p:cNvPicPr>
            <a:picLocks noChangeAspect="1"/>
          </p:cNvPicPr>
          <p:nvPr/>
        </p:nvPicPr>
        <p:blipFill rotWithShape="1">
          <a:blip r:embed="rId2"/>
          <a:srcRect r="10004"/>
          <a:stretch/>
        </p:blipFill>
        <p:spPr>
          <a:xfrm>
            <a:off x="11536269" y="1444828"/>
            <a:ext cx="5629835" cy="4150793"/>
          </a:xfrm>
          <a:prstGeom prst="rect">
            <a:avLst/>
          </a:prstGeom>
        </p:spPr>
      </p:pic>
      <p:pic>
        <p:nvPicPr>
          <p:cNvPr id="2050" name="Picture 2" descr="https://www.nsc.org/getmedia/85d2ec8f-00fa-424f-b426-600d97ed5785/examples-of-opioid-meds.jpg"/>
          <p:cNvPicPr>
            <a:picLocks noChangeAspect="1" noChangeArrowheads="1"/>
          </p:cNvPicPr>
          <p:nvPr/>
        </p:nvPicPr>
        <p:blipFill rotWithShape="1">
          <a:blip r:embed="rId3">
            <a:extLst>
              <a:ext uri="{28A0092B-C50C-407E-A947-70E740481C1C}">
                <a14:useLocalDpi xmlns:a14="http://schemas.microsoft.com/office/drawing/2010/main" val="0"/>
              </a:ext>
            </a:extLst>
          </a:blip>
          <a:srcRect t="7088" b="37154"/>
          <a:stretch/>
        </p:blipFill>
        <p:spPr bwMode="auto">
          <a:xfrm>
            <a:off x="11536268" y="6436659"/>
            <a:ext cx="5837331" cy="455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5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1107-21BA-4C4C-B617-7BDABE24FB7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0B44288-58EA-4285-AE7B-DBECC6D5C992}"/>
              </a:ext>
            </a:extLst>
          </p:cNvPr>
          <p:cNvSpPr>
            <a:spLocks noGrp="1"/>
          </p:cNvSpPr>
          <p:nvPr>
            <p:ph idx="1"/>
          </p:nvPr>
        </p:nvSpPr>
        <p:spPr/>
        <p:txBody>
          <a:bodyPr>
            <a:normAutofit/>
          </a:bodyPr>
          <a:lstStyle/>
          <a:p>
            <a:pPr marL="457200" indent="-457200"/>
            <a:r>
              <a:rPr lang="en-US" sz="4000" dirty="0">
                <a:solidFill>
                  <a:srgbClr val="010E1A"/>
                </a:solidFill>
              </a:rPr>
              <a:t>Research funding:</a:t>
            </a:r>
          </a:p>
          <a:p>
            <a:pPr marL="1310655" lvl="1" indent="-457200"/>
            <a:r>
              <a:rPr lang="en-US" sz="4000" dirty="0">
                <a:solidFill>
                  <a:srgbClr val="010E1A"/>
                </a:solidFill>
              </a:rPr>
              <a:t>Gateway for Cancer Research</a:t>
            </a:r>
          </a:p>
          <a:p>
            <a:pPr marL="1310655" lvl="1" indent="-457200"/>
            <a:r>
              <a:rPr lang="en-US" sz="4000" dirty="0">
                <a:solidFill>
                  <a:srgbClr val="010E1A"/>
                </a:solidFill>
              </a:rPr>
              <a:t>Cary Council</a:t>
            </a:r>
          </a:p>
        </p:txBody>
      </p:sp>
    </p:spTree>
    <p:extLst>
      <p:ext uri="{BB962C8B-B14F-4D97-AF65-F5344CB8AC3E}">
        <p14:creationId xmlns:p14="http://schemas.microsoft.com/office/powerpoint/2010/main" val="341655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A63B-4E36-467E-1B58-6CE415E0BEB1}"/>
              </a:ext>
            </a:extLst>
          </p:cNvPr>
          <p:cNvSpPr>
            <a:spLocks noGrp="1"/>
          </p:cNvSpPr>
          <p:nvPr>
            <p:ph type="title"/>
          </p:nvPr>
        </p:nvSpPr>
        <p:spPr/>
        <p:txBody>
          <a:bodyPr/>
          <a:lstStyle/>
          <a:p>
            <a:r>
              <a:rPr lang="en-US" dirty="0"/>
              <a:t>Lymphedema and Fibrosis</a:t>
            </a:r>
          </a:p>
        </p:txBody>
      </p:sp>
      <p:sp>
        <p:nvSpPr>
          <p:cNvPr id="3" name="Content Placeholder 2">
            <a:extLst>
              <a:ext uri="{FF2B5EF4-FFF2-40B4-BE49-F238E27FC236}">
                <a16:creationId xmlns:a16="http://schemas.microsoft.com/office/drawing/2014/main" id="{11D72A7C-5725-9E07-5EA1-E839D03F0F3C}"/>
              </a:ext>
            </a:extLst>
          </p:cNvPr>
          <p:cNvSpPr>
            <a:spLocks noGrp="1"/>
          </p:cNvSpPr>
          <p:nvPr>
            <p:ph idx="1"/>
          </p:nvPr>
        </p:nvSpPr>
        <p:spPr>
          <a:xfrm>
            <a:off x="914400" y="1706881"/>
            <a:ext cx="8695765" cy="9728624"/>
          </a:xfrm>
        </p:spPr>
        <p:txBody>
          <a:bodyPr>
            <a:normAutofit/>
          </a:bodyPr>
          <a:lstStyle/>
          <a:p>
            <a:r>
              <a:rPr lang="en-US" sz="3600" dirty="0"/>
              <a:t>Lymphedema: swelling of the face and neck</a:t>
            </a:r>
          </a:p>
          <a:p>
            <a:r>
              <a:rPr lang="en-US" sz="3600" dirty="0"/>
              <a:t>Fibrosis: stiffness of the neck and shoulders</a:t>
            </a:r>
          </a:p>
          <a:p>
            <a:r>
              <a:rPr lang="en-US" sz="3600" dirty="0"/>
              <a:t>Treatment:</a:t>
            </a:r>
          </a:p>
          <a:p>
            <a:pPr lvl="1"/>
            <a:r>
              <a:rPr lang="en-US" sz="3600" dirty="0"/>
              <a:t>Lymphedema therapy</a:t>
            </a:r>
          </a:p>
          <a:p>
            <a:pPr lvl="1"/>
            <a:r>
              <a:rPr lang="en-US" sz="3600" dirty="0"/>
              <a:t>Massage therapy</a:t>
            </a:r>
          </a:p>
          <a:p>
            <a:pPr lvl="1"/>
            <a:r>
              <a:rPr lang="en-US" sz="3600" dirty="0"/>
              <a:t>Physical therapy</a:t>
            </a:r>
          </a:p>
          <a:p>
            <a:pPr lvl="1"/>
            <a:r>
              <a:rPr lang="en-US" sz="3600" dirty="0"/>
              <a:t>Botox injections (neck spasms)</a:t>
            </a:r>
          </a:p>
          <a:p>
            <a:pPr lvl="1"/>
            <a:r>
              <a:rPr lang="en-US" sz="3600" dirty="0"/>
              <a:t>Pentoxifylline and vitamin E</a:t>
            </a:r>
          </a:p>
        </p:txBody>
      </p:sp>
      <p:pic>
        <p:nvPicPr>
          <p:cNvPr id="5" name="Picture 4"/>
          <p:cNvPicPr>
            <a:picLocks noChangeAspect="1"/>
          </p:cNvPicPr>
          <p:nvPr/>
        </p:nvPicPr>
        <p:blipFill rotWithShape="1">
          <a:blip r:embed="rId2"/>
          <a:srcRect l="1713" t="6349" r="2346" b="8107"/>
          <a:stretch/>
        </p:blipFill>
        <p:spPr>
          <a:xfrm>
            <a:off x="10180665" y="2010513"/>
            <a:ext cx="7336022" cy="2707341"/>
          </a:xfrm>
          <a:prstGeom prst="rect">
            <a:avLst/>
          </a:prstGeom>
        </p:spPr>
      </p:pic>
      <p:sp>
        <p:nvSpPr>
          <p:cNvPr id="6" name="AutoShape 2" descr="Active Physical Therapy for Neck Pain | Spine-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Active Physical Therapy for Neck Pain | Spine-heal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stretch>
            <a:fillRect/>
          </a:stretch>
        </p:blipFill>
        <p:spPr>
          <a:xfrm>
            <a:off x="10180665" y="5448207"/>
            <a:ext cx="7336022" cy="4893069"/>
          </a:xfrm>
          <a:prstGeom prst="rect">
            <a:avLst/>
          </a:prstGeom>
        </p:spPr>
      </p:pic>
    </p:spTree>
    <p:extLst>
      <p:ext uri="{BB962C8B-B14F-4D97-AF65-F5344CB8AC3E}">
        <p14:creationId xmlns:p14="http://schemas.microsoft.com/office/powerpoint/2010/main" val="129118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A947-1015-B2D5-5970-B0FDA3C6DBC9}"/>
              </a:ext>
            </a:extLst>
          </p:cNvPr>
          <p:cNvSpPr>
            <a:spLocks noGrp="1"/>
          </p:cNvSpPr>
          <p:nvPr>
            <p:ph type="title"/>
          </p:nvPr>
        </p:nvSpPr>
        <p:spPr/>
        <p:txBody>
          <a:bodyPr/>
          <a:lstStyle/>
          <a:p>
            <a:r>
              <a:rPr lang="en-US" dirty="0"/>
              <a:t>Skin </a:t>
            </a:r>
            <a:r>
              <a:rPr lang="en-US" dirty="0" smtClean="0"/>
              <a:t>Irritation</a:t>
            </a:r>
            <a:endParaRPr lang="en-US" dirty="0"/>
          </a:p>
        </p:txBody>
      </p:sp>
      <p:sp>
        <p:nvSpPr>
          <p:cNvPr id="3" name="Content Placeholder 2">
            <a:extLst>
              <a:ext uri="{FF2B5EF4-FFF2-40B4-BE49-F238E27FC236}">
                <a16:creationId xmlns:a16="http://schemas.microsoft.com/office/drawing/2014/main" id="{D6B27E43-2A79-8BA1-8060-DF1C0C1872FC}"/>
              </a:ext>
            </a:extLst>
          </p:cNvPr>
          <p:cNvSpPr>
            <a:spLocks noGrp="1"/>
          </p:cNvSpPr>
          <p:nvPr>
            <p:ph idx="1"/>
          </p:nvPr>
        </p:nvSpPr>
        <p:spPr>
          <a:xfrm>
            <a:off x="914400" y="1706881"/>
            <a:ext cx="10067365" cy="9728624"/>
          </a:xfrm>
        </p:spPr>
        <p:txBody>
          <a:bodyPr/>
          <a:lstStyle/>
          <a:p>
            <a:r>
              <a:rPr lang="en-US" sz="3600" dirty="0"/>
              <a:t>Redness, pealing, tanning</a:t>
            </a:r>
          </a:p>
          <a:p>
            <a:r>
              <a:rPr lang="en-US" sz="3600" dirty="0" smtClean="0"/>
              <a:t>Prevention:</a:t>
            </a:r>
            <a:endParaRPr lang="en-US" sz="3600" dirty="0"/>
          </a:p>
          <a:p>
            <a:pPr lvl="1"/>
            <a:r>
              <a:rPr lang="en-US" sz="3600" dirty="0"/>
              <a:t>Conformal radiation therapy</a:t>
            </a:r>
          </a:p>
          <a:p>
            <a:pPr lvl="1"/>
            <a:r>
              <a:rPr lang="en-US" sz="3600" dirty="0"/>
              <a:t>Avoid chemical irritants</a:t>
            </a:r>
          </a:p>
          <a:p>
            <a:pPr lvl="1"/>
            <a:r>
              <a:rPr lang="en-US" sz="3600" dirty="0"/>
              <a:t>Avoid physical irritants</a:t>
            </a:r>
          </a:p>
          <a:p>
            <a:pPr lvl="1"/>
            <a:r>
              <a:rPr lang="en-US" sz="3600" dirty="0"/>
              <a:t>Limit direct sun exposure</a:t>
            </a:r>
          </a:p>
          <a:p>
            <a:r>
              <a:rPr lang="en-US" sz="3600" dirty="0" smtClean="0"/>
              <a:t>Treatment:</a:t>
            </a:r>
            <a:endParaRPr lang="en-US" sz="3600" dirty="0"/>
          </a:p>
          <a:p>
            <a:pPr lvl="1"/>
            <a:r>
              <a:rPr lang="en-US" sz="3600" dirty="0"/>
              <a:t>Moisturizer (i.e. Aquaphor)</a:t>
            </a:r>
          </a:p>
          <a:p>
            <a:pPr lvl="1"/>
            <a:r>
              <a:rPr lang="en-US" sz="3600" dirty="0"/>
              <a:t>Topical corticosteroids,</a:t>
            </a:r>
          </a:p>
          <a:p>
            <a:pPr lvl="1"/>
            <a:r>
              <a:rPr lang="en-US" sz="3600" dirty="0"/>
              <a:t>Xeroform dressing or Silvadene in areas of pealing skin</a:t>
            </a:r>
          </a:p>
          <a:p>
            <a:endParaRPr lang="en-US" dirty="0"/>
          </a:p>
        </p:txBody>
      </p:sp>
      <p:pic>
        <p:nvPicPr>
          <p:cNvPr id="6" name="Picture 5"/>
          <p:cNvPicPr>
            <a:picLocks noChangeAspect="1"/>
          </p:cNvPicPr>
          <p:nvPr/>
        </p:nvPicPr>
        <p:blipFill>
          <a:blip r:embed="rId2"/>
          <a:stretch>
            <a:fillRect/>
          </a:stretch>
        </p:blipFill>
        <p:spPr>
          <a:xfrm>
            <a:off x="10981765" y="1280160"/>
            <a:ext cx="6391835" cy="5144943"/>
          </a:xfrm>
          <a:prstGeom prst="rect">
            <a:avLst/>
          </a:prstGeom>
        </p:spPr>
      </p:pic>
      <p:pic>
        <p:nvPicPr>
          <p:cNvPr id="5" name="Picture 4"/>
          <p:cNvPicPr>
            <a:picLocks noChangeAspect="1"/>
          </p:cNvPicPr>
          <p:nvPr/>
        </p:nvPicPr>
        <p:blipFill>
          <a:blip r:embed="rId3"/>
          <a:stretch>
            <a:fillRect/>
          </a:stretch>
        </p:blipFill>
        <p:spPr>
          <a:xfrm>
            <a:off x="10634383" y="7079429"/>
            <a:ext cx="3668806" cy="3668806"/>
          </a:xfrm>
          <a:prstGeom prst="rect">
            <a:avLst/>
          </a:prstGeom>
        </p:spPr>
      </p:pic>
      <p:pic>
        <p:nvPicPr>
          <p:cNvPr id="4098" name="Picture 2" descr="Amazon.com: AWD Medical Xeroform Petrolatum Dressing 5x9 - Non-Adhering  Gauze Pads - Fine Mesh Gauze Patch Sterile - Healthcare Supplies for Wound  Care, Burns, Lacerations, &amp; Skin Grafts Aide (Box of 2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224046" y="7208903"/>
            <a:ext cx="3409857" cy="340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4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D7E7-6860-7DFB-B571-CFEDAE9EA74F}"/>
              </a:ext>
            </a:extLst>
          </p:cNvPr>
          <p:cNvSpPr>
            <a:spLocks noGrp="1"/>
          </p:cNvSpPr>
          <p:nvPr>
            <p:ph type="title"/>
          </p:nvPr>
        </p:nvSpPr>
        <p:spPr/>
        <p:txBody>
          <a:bodyPr/>
          <a:lstStyle/>
          <a:p>
            <a:r>
              <a:rPr lang="en-US" dirty="0"/>
              <a:t>Clinical </a:t>
            </a:r>
            <a:r>
              <a:rPr lang="en-US" dirty="0" smtClean="0"/>
              <a:t>Trials </a:t>
            </a:r>
            <a:r>
              <a:rPr lang="en-US" dirty="0"/>
              <a:t>at UT Southwestern: HYPORT</a:t>
            </a:r>
          </a:p>
        </p:txBody>
      </p:sp>
      <p:sp>
        <p:nvSpPr>
          <p:cNvPr id="3" name="Content Placeholder 2">
            <a:extLst>
              <a:ext uri="{FF2B5EF4-FFF2-40B4-BE49-F238E27FC236}">
                <a16:creationId xmlns:a16="http://schemas.microsoft.com/office/drawing/2014/main" id="{C68CAD8A-C998-7E98-369B-1597ABD18406}"/>
              </a:ext>
            </a:extLst>
          </p:cNvPr>
          <p:cNvSpPr>
            <a:spLocks noGrp="1"/>
          </p:cNvSpPr>
          <p:nvPr>
            <p:ph idx="1"/>
          </p:nvPr>
        </p:nvSpPr>
        <p:spPr/>
        <p:txBody>
          <a:bodyPr>
            <a:normAutofit/>
          </a:bodyPr>
          <a:lstStyle/>
          <a:p>
            <a:r>
              <a:rPr lang="en-US" sz="3600" u="sng" dirty="0"/>
              <a:t>Hy</a:t>
            </a:r>
            <a:r>
              <a:rPr lang="en-US" sz="3600" dirty="0"/>
              <a:t>pofractionated </a:t>
            </a:r>
            <a:r>
              <a:rPr lang="en-US" sz="3600" u="sng" dirty="0"/>
              <a:t>p</a:t>
            </a:r>
            <a:r>
              <a:rPr lang="en-US" sz="3600" dirty="0"/>
              <a:t>ost-</a:t>
            </a:r>
            <a:r>
              <a:rPr lang="en-US" sz="3600" u="sng" dirty="0"/>
              <a:t>o</a:t>
            </a:r>
            <a:r>
              <a:rPr lang="en-US" sz="3600" dirty="0"/>
              <a:t>perative </a:t>
            </a:r>
            <a:r>
              <a:rPr lang="en-US" sz="3600" u="sng" dirty="0"/>
              <a:t>RT</a:t>
            </a:r>
            <a:r>
              <a:rPr lang="en-US" sz="3600" dirty="0"/>
              <a:t> (HYPORT)</a:t>
            </a:r>
          </a:p>
          <a:p>
            <a:pPr lvl="1"/>
            <a:r>
              <a:rPr lang="en-US" sz="3600" dirty="0"/>
              <a:t>Eligibility: Patients with head and neck cancer who have undergone surgery with risk factors warranting post-operative radiation therapy</a:t>
            </a:r>
          </a:p>
          <a:p>
            <a:pPr lvl="1"/>
            <a:r>
              <a:rPr lang="en-US" sz="3600" dirty="0"/>
              <a:t>Trial design: Patients are randomized into two arms</a:t>
            </a:r>
          </a:p>
          <a:p>
            <a:pPr lvl="2"/>
            <a:r>
              <a:rPr lang="en-US" sz="3600" dirty="0"/>
              <a:t>Arm 1: Conventionally fractionated RT completed in 6 weeks (standard of care)</a:t>
            </a:r>
          </a:p>
          <a:p>
            <a:pPr lvl="2"/>
            <a:r>
              <a:rPr lang="en-US" sz="3600" dirty="0"/>
              <a:t>Arm 2: Hypofractionated RT completed in 3 weeks (experimental treatment)</a:t>
            </a:r>
          </a:p>
          <a:p>
            <a:pPr lvl="1"/>
            <a:r>
              <a:rPr lang="en-US" sz="3600" dirty="0"/>
              <a:t>Objective: To assess the novel RT technique delivering higher doses of RT each day to decrease the treatment time and ensure that it is as safe and effective as the standard RT</a:t>
            </a:r>
          </a:p>
          <a:p>
            <a:pPr lvl="1"/>
            <a:r>
              <a:rPr lang="en-US" sz="3600" dirty="0"/>
              <a:t>Why is the trial being done?</a:t>
            </a:r>
          </a:p>
          <a:p>
            <a:pPr lvl="2"/>
            <a:r>
              <a:rPr lang="en-US" sz="3600" dirty="0"/>
              <a:t>To see if we can half the treatment time from 6 weeks to 3 weeks to decrease the treatment burden associated with RT</a:t>
            </a:r>
          </a:p>
        </p:txBody>
      </p:sp>
    </p:spTree>
    <p:extLst>
      <p:ext uri="{BB962C8B-B14F-4D97-AF65-F5344CB8AC3E}">
        <p14:creationId xmlns:p14="http://schemas.microsoft.com/office/powerpoint/2010/main" val="224165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F4BE-F869-02D0-46CE-83612C29DA03}"/>
              </a:ext>
            </a:extLst>
          </p:cNvPr>
          <p:cNvSpPr>
            <a:spLocks noGrp="1"/>
          </p:cNvSpPr>
          <p:nvPr>
            <p:ph type="title"/>
          </p:nvPr>
        </p:nvSpPr>
        <p:spPr/>
        <p:txBody>
          <a:bodyPr/>
          <a:lstStyle/>
          <a:p>
            <a:r>
              <a:rPr lang="en-US" dirty="0"/>
              <a:t>Clinical </a:t>
            </a:r>
            <a:r>
              <a:rPr lang="en-US" dirty="0" smtClean="0"/>
              <a:t>Trials </a:t>
            </a:r>
            <a:r>
              <a:rPr lang="en-US" dirty="0"/>
              <a:t>at UT Southwestern: DARTBOARD</a:t>
            </a:r>
          </a:p>
        </p:txBody>
      </p:sp>
      <p:sp>
        <p:nvSpPr>
          <p:cNvPr id="3" name="Content Placeholder 2">
            <a:extLst>
              <a:ext uri="{FF2B5EF4-FFF2-40B4-BE49-F238E27FC236}">
                <a16:creationId xmlns:a16="http://schemas.microsoft.com/office/drawing/2014/main" id="{BE4A3582-B695-AC4F-6F30-2B37D6A8AA99}"/>
              </a:ext>
            </a:extLst>
          </p:cNvPr>
          <p:cNvSpPr>
            <a:spLocks noGrp="1"/>
          </p:cNvSpPr>
          <p:nvPr>
            <p:ph idx="1"/>
          </p:nvPr>
        </p:nvSpPr>
        <p:spPr/>
        <p:txBody>
          <a:bodyPr>
            <a:normAutofit lnSpcReduction="10000"/>
          </a:bodyPr>
          <a:lstStyle/>
          <a:p>
            <a:r>
              <a:rPr lang="en-US" sz="4000" u="sng" dirty="0"/>
              <a:t>D</a:t>
            </a:r>
            <a:r>
              <a:rPr lang="en-US" sz="4000" dirty="0"/>
              <a:t>aily </a:t>
            </a:r>
            <a:r>
              <a:rPr lang="en-US" sz="4000" u="sng" dirty="0"/>
              <a:t>a</a:t>
            </a:r>
            <a:r>
              <a:rPr lang="en-US" sz="4000" dirty="0"/>
              <a:t>daptive </a:t>
            </a:r>
            <a:r>
              <a:rPr lang="en-US" sz="4000" u="sng" dirty="0"/>
              <a:t>RT</a:t>
            </a:r>
            <a:r>
              <a:rPr lang="en-US" sz="4000" dirty="0"/>
              <a:t> </a:t>
            </a:r>
            <a:r>
              <a:rPr lang="en-US" sz="4000" u="sng" dirty="0"/>
              <a:t>t</a:t>
            </a:r>
            <a:r>
              <a:rPr lang="en-US" sz="4000" dirty="0"/>
              <a:t>o </a:t>
            </a:r>
            <a:r>
              <a:rPr lang="en-US" sz="4000" u="sng" dirty="0"/>
              <a:t>b</a:t>
            </a:r>
            <a:r>
              <a:rPr lang="en-US" sz="4000" dirty="0"/>
              <a:t>etter </a:t>
            </a:r>
            <a:r>
              <a:rPr lang="en-US" sz="4000" u="sng" dirty="0"/>
              <a:t>o</a:t>
            </a:r>
            <a:r>
              <a:rPr lang="en-US" sz="4000" dirty="0"/>
              <a:t>rgan-</a:t>
            </a:r>
            <a:r>
              <a:rPr lang="en-US" sz="4000" u="sng" dirty="0"/>
              <a:t>a</a:t>
            </a:r>
            <a:r>
              <a:rPr lang="en-US" sz="4000" dirty="0"/>
              <a:t>t-</a:t>
            </a:r>
            <a:r>
              <a:rPr lang="en-US" sz="4000" u="sng" dirty="0"/>
              <a:t>ri</a:t>
            </a:r>
            <a:r>
              <a:rPr lang="en-US" sz="4000" dirty="0"/>
              <a:t>sk </a:t>
            </a:r>
            <a:r>
              <a:rPr lang="en-US" sz="4000" u="sng" dirty="0"/>
              <a:t>d</a:t>
            </a:r>
            <a:r>
              <a:rPr lang="en-US" sz="4000" dirty="0"/>
              <a:t>oses (DARTBOARD)</a:t>
            </a:r>
          </a:p>
          <a:p>
            <a:r>
              <a:rPr lang="en-US" sz="4000" dirty="0"/>
              <a:t>Eligibility: Patients with oropharynx, larynx, and hypopharynx cancer</a:t>
            </a:r>
          </a:p>
          <a:p>
            <a:r>
              <a:rPr lang="en-US" sz="4000" dirty="0"/>
              <a:t>Trial design: Patients are randomized to two arms</a:t>
            </a:r>
          </a:p>
          <a:p>
            <a:pPr lvl="1"/>
            <a:r>
              <a:rPr lang="en-US" sz="4000" dirty="0"/>
              <a:t>Arm 1: involved nodal radiation therapy +/- chemotherapy as indicated</a:t>
            </a:r>
          </a:p>
          <a:p>
            <a:pPr lvl="1"/>
            <a:r>
              <a:rPr lang="en-US" sz="4000" dirty="0"/>
              <a:t>Arm 2: “margin-less” daily adaptive involved nodal radiation therapy +/- chemotherapy as indicated</a:t>
            </a:r>
          </a:p>
          <a:p>
            <a:r>
              <a:rPr lang="en-US" sz="4000" dirty="0"/>
              <a:t>Objectives: </a:t>
            </a:r>
          </a:p>
          <a:p>
            <a:pPr lvl="1"/>
            <a:r>
              <a:rPr lang="en-US" sz="4000" dirty="0"/>
              <a:t>To decrease the volume of RT targeting only involved and suspicious nodes</a:t>
            </a:r>
          </a:p>
          <a:p>
            <a:pPr lvl="1"/>
            <a:r>
              <a:rPr lang="en-US" sz="4000" dirty="0"/>
              <a:t>To further decrease volume of RT by eliminating margins using daily adaptive therapy</a:t>
            </a:r>
          </a:p>
          <a:p>
            <a:r>
              <a:rPr lang="en-US" sz="4000" dirty="0"/>
              <a:t>Why is the trial being done?</a:t>
            </a:r>
          </a:p>
          <a:p>
            <a:pPr lvl="1"/>
            <a:r>
              <a:rPr lang="en-US" sz="4000" dirty="0"/>
              <a:t>To decrease toxicity associated with RT by minimizing the volumes treated</a:t>
            </a:r>
          </a:p>
        </p:txBody>
      </p:sp>
    </p:spTree>
    <p:extLst>
      <p:ext uri="{BB962C8B-B14F-4D97-AF65-F5344CB8AC3E}">
        <p14:creationId xmlns:p14="http://schemas.microsoft.com/office/powerpoint/2010/main" val="25476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AF77-7168-5FD9-A9AA-44D4A1788B1A}"/>
              </a:ext>
            </a:extLst>
          </p:cNvPr>
          <p:cNvSpPr>
            <a:spLocks noGrp="1"/>
          </p:cNvSpPr>
          <p:nvPr>
            <p:ph type="title"/>
          </p:nvPr>
        </p:nvSpPr>
        <p:spPr/>
        <p:txBody>
          <a:bodyPr/>
          <a:lstStyle/>
          <a:p>
            <a:r>
              <a:rPr lang="en-US" dirty="0"/>
              <a:t>Clinical </a:t>
            </a:r>
            <a:r>
              <a:rPr lang="en-US" dirty="0" smtClean="0"/>
              <a:t>Trials </a:t>
            </a:r>
            <a:r>
              <a:rPr lang="en-US" dirty="0"/>
              <a:t>at UT Southwestern: DARTBOARD</a:t>
            </a:r>
          </a:p>
        </p:txBody>
      </p:sp>
      <p:sp>
        <p:nvSpPr>
          <p:cNvPr id="3" name="Content Placeholder 2">
            <a:extLst>
              <a:ext uri="{FF2B5EF4-FFF2-40B4-BE49-F238E27FC236}">
                <a16:creationId xmlns:a16="http://schemas.microsoft.com/office/drawing/2014/main" id="{D4C2E1B5-D8D1-6C0E-0E63-E45CF7858F34}"/>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69BC6E7E-DD76-B033-B062-F550BA5E22B8}"/>
              </a:ext>
            </a:extLst>
          </p:cNvPr>
          <p:cNvPicPr>
            <a:picLocks noChangeAspect="1"/>
          </p:cNvPicPr>
          <p:nvPr/>
        </p:nvPicPr>
        <p:blipFill>
          <a:blip r:embed="rId2"/>
          <a:stretch>
            <a:fillRect/>
          </a:stretch>
        </p:blipFill>
        <p:spPr>
          <a:xfrm>
            <a:off x="3396596" y="1735566"/>
            <a:ext cx="10374267" cy="9699939"/>
          </a:xfrm>
          <a:prstGeom prst="rect">
            <a:avLst/>
          </a:prstGeom>
        </p:spPr>
      </p:pic>
    </p:spTree>
    <p:extLst>
      <p:ext uri="{BB962C8B-B14F-4D97-AF65-F5344CB8AC3E}">
        <p14:creationId xmlns:p14="http://schemas.microsoft.com/office/powerpoint/2010/main" val="183134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4000" dirty="0"/>
              <a:t>Radiation therapy takes advantage of the differential ability of cancer vs normal cells to repair damaged DNA to preferentially kill cancer cells</a:t>
            </a:r>
          </a:p>
          <a:p>
            <a:r>
              <a:rPr lang="en-US" sz="4000" dirty="0"/>
              <a:t>Radiation therapy is carefully designed and checked to optimize dose to the target and minimize dose to normal tissues</a:t>
            </a:r>
          </a:p>
          <a:p>
            <a:r>
              <a:rPr lang="en-US" sz="4000" dirty="0"/>
              <a:t>The treatment team works together using various strategies to prevent and treat side effects from radiation </a:t>
            </a:r>
            <a:r>
              <a:rPr lang="en-US" sz="4000" dirty="0" smtClean="0"/>
              <a:t>therapy</a:t>
            </a:r>
          </a:p>
          <a:p>
            <a:r>
              <a:rPr lang="en-US" sz="4000" dirty="0"/>
              <a:t>Clinical trials are ongoing to found ways to decrease the treatment burden and side effects of radiation </a:t>
            </a:r>
            <a:r>
              <a:rPr lang="en-US" sz="4000" dirty="0" smtClean="0"/>
              <a:t>therapy</a:t>
            </a:r>
            <a:endParaRPr lang="en-US" sz="4000" dirty="0"/>
          </a:p>
        </p:txBody>
      </p:sp>
    </p:spTree>
    <p:extLst>
      <p:ext uri="{BB962C8B-B14F-4D97-AF65-F5344CB8AC3E}">
        <p14:creationId xmlns:p14="http://schemas.microsoft.com/office/powerpoint/2010/main" val="2030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1107-21BA-4C4C-B617-7BDABE24FB7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0B44288-58EA-4285-AE7B-DBECC6D5C992}"/>
              </a:ext>
            </a:extLst>
          </p:cNvPr>
          <p:cNvSpPr>
            <a:spLocks noGrp="1"/>
          </p:cNvSpPr>
          <p:nvPr>
            <p:ph idx="1"/>
          </p:nvPr>
        </p:nvSpPr>
        <p:spPr/>
        <p:txBody>
          <a:bodyPr>
            <a:normAutofit/>
          </a:bodyPr>
          <a:lstStyle/>
          <a:p>
            <a:r>
              <a:rPr lang="en-US" sz="4000" dirty="0"/>
              <a:t>Introduce the basic principles of radiation therapy</a:t>
            </a:r>
          </a:p>
          <a:p>
            <a:r>
              <a:rPr lang="en-US" sz="4000" dirty="0"/>
              <a:t>Discuss the acute and late side effects of radiation therapy</a:t>
            </a:r>
          </a:p>
          <a:p>
            <a:r>
              <a:rPr lang="en-US" sz="4000" dirty="0"/>
              <a:t>Discuss strategies to mitigate radiation treatment effects</a:t>
            </a:r>
          </a:p>
        </p:txBody>
      </p:sp>
    </p:spTree>
    <p:extLst>
      <p:ext uri="{BB962C8B-B14F-4D97-AF65-F5344CB8AC3E}">
        <p14:creationId xmlns:p14="http://schemas.microsoft.com/office/powerpoint/2010/main" val="40322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90FB2AD-39A3-4B28-8472-CF2565D2B83F}"/>
              </a:ext>
            </a:extLst>
          </p:cNvPr>
          <p:cNvSpPr>
            <a:spLocks noGrp="1" noChangeArrowheads="1"/>
          </p:cNvSpPr>
          <p:nvPr>
            <p:ph type="title"/>
          </p:nvPr>
        </p:nvSpPr>
        <p:spPr/>
        <p:txBody>
          <a:bodyPr/>
          <a:lstStyle/>
          <a:p>
            <a:pPr eaLnBrk="1" hangingPunct="1">
              <a:defRPr/>
            </a:pPr>
            <a:r>
              <a:rPr lang="en-US" dirty="0"/>
              <a:t>Introduction</a:t>
            </a:r>
          </a:p>
        </p:txBody>
      </p:sp>
      <p:sp>
        <p:nvSpPr>
          <p:cNvPr id="79875" name="Rectangle 3">
            <a:extLst>
              <a:ext uri="{FF2B5EF4-FFF2-40B4-BE49-F238E27FC236}">
                <a16:creationId xmlns:a16="http://schemas.microsoft.com/office/drawing/2014/main" id="{11DF1464-839F-4CE6-9544-021B2134E59D}"/>
              </a:ext>
            </a:extLst>
          </p:cNvPr>
          <p:cNvSpPr>
            <a:spLocks noGrp="1" noChangeArrowheads="1"/>
          </p:cNvSpPr>
          <p:nvPr>
            <p:ph idx="1"/>
          </p:nvPr>
        </p:nvSpPr>
        <p:spPr>
          <a:xfrm>
            <a:off x="914400" y="1705891"/>
            <a:ext cx="10099040" cy="8676640"/>
          </a:xfrm>
        </p:spPr>
        <p:txBody>
          <a:bodyPr/>
          <a:lstStyle/>
          <a:p>
            <a:pPr eaLnBrk="1" hangingPunct="1">
              <a:lnSpc>
                <a:spcPct val="80000"/>
              </a:lnSpc>
              <a:defRPr/>
            </a:pPr>
            <a:r>
              <a:rPr lang="en-US" sz="4000" dirty="0"/>
              <a:t>Radiation has been an effective tool for treating cancer for more than 100 years</a:t>
            </a:r>
          </a:p>
          <a:p>
            <a:pPr marL="0" indent="0">
              <a:lnSpc>
                <a:spcPct val="80000"/>
              </a:lnSpc>
              <a:buNone/>
              <a:defRPr/>
            </a:pPr>
            <a:endParaRPr lang="en-US" sz="4000" dirty="0"/>
          </a:p>
          <a:p>
            <a:pPr eaLnBrk="1" hangingPunct="1">
              <a:lnSpc>
                <a:spcPct val="80000"/>
              </a:lnSpc>
              <a:defRPr/>
            </a:pPr>
            <a:r>
              <a:rPr lang="en-US" sz="4000" dirty="0"/>
              <a:t>&gt;60 percent of patients diagnosed with cancer will receive radiation therapy as part of their treatment</a:t>
            </a:r>
          </a:p>
          <a:p>
            <a:pPr eaLnBrk="1" hangingPunct="1">
              <a:lnSpc>
                <a:spcPct val="80000"/>
              </a:lnSpc>
              <a:defRPr/>
            </a:pPr>
            <a:endParaRPr lang="en-US" sz="4000" dirty="0"/>
          </a:p>
          <a:p>
            <a:pPr eaLnBrk="1" hangingPunct="1">
              <a:lnSpc>
                <a:spcPct val="80000"/>
              </a:lnSpc>
              <a:defRPr/>
            </a:pPr>
            <a:r>
              <a:rPr lang="en-US" sz="4000" dirty="0"/>
              <a:t>Radiation oncologists are specialists who manage the care of cancer patients with radiation for either cure or palliation</a:t>
            </a:r>
          </a:p>
          <a:p>
            <a:pPr eaLnBrk="1" hangingPunct="1">
              <a:lnSpc>
                <a:spcPct val="80000"/>
              </a:lnSpc>
              <a:defRPr/>
            </a:pPr>
            <a:endParaRPr lang="en-US" sz="4480" dirty="0"/>
          </a:p>
        </p:txBody>
      </p:sp>
      <p:pic>
        <p:nvPicPr>
          <p:cNvPr id="7173" name="Picture 1">
            <a:extLst>
              <a:ext uri="{FF2B5EF4-FFF2-40B4-BE49-F238E27FC236}">
                <a16:creationId xmlns:a16="http://schemas.microsoft.com/office/drawing/2014/main" id="{19F15D5E-8478-4B6D-B194-113DDEEF6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5136" y="1849120"/>
            <a:ext cx="5669280" cy="85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305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FC38DA-AFFD-44B3-944F-B8562EFC7D4D}"/>
              </a:ext>
            </a:extLst>
          </p:cNvPr>
          <p:cNvSpPr>
            <a:spLocks noGrp="1" noChangeArrowheads="1"/>
          </p:cNvSpPr>
          <p:nvPr>
            <p:ph type="title"/>
          </p:nvPr>
        </p:nvSpPr>
        <p:spPr/>
        <p:txBody>
          <a:bodyPr/>
          <a:lstStyle/>
          <a:p>
            <a:pPr eaLnBrk="1" hangingPunct="1">
              <a:defRPr/>
            </a:pPr>
            <a:r>
              <a:rPr lang="en-US" dirty="0"/>
              <a:t>How Does Radiation Therapy Work?</a:t>
            </a:r>
          </a:p>
        </p:txBody>
      </p:sp>
      <p:sp>
        <p:nvSpPr>
          <p:cNvPr id="14339" name="Rectangle 3">
            <a:extLst>
              <a:ext uri="{FF2B5EF4-FFF2-40B4-BE49-F238E27FC236}">
                <a16:creationId xmlns:a16="http://schemas.microsoft.com/office/drawing/2014/main" id="{602C2734-325C-4623-8D46-9585EFA918F3}"/>
              </a:ext>
            </a:extLst>
          </p:cNvPr>
          <p:cNvSpPr>
            <a:spLocks noGrp="1" noChangeArrowheads="1"/>
          </p:cNvSpPr>
          <p:nvPr>
            <p:ph idx="1"/>
          </p:nvPr>
        </p:nvSpPr>
        <p:spPr>
          <a:xfrm>
            <a:off x="914400" y="1778000"/>
            <a:ext cx="9814560" cy="9245600"/>
          </a:xfrm>
        </p:spPr>
        <p:txBody>
          <a:bodyPr>
            <a:normAutofit/>
          </a:bodyPr>
          <a:lstStyle/>
          <a:p>
            <a:pPr eaLnBrk="1" hangingPunct="1">
              <a:lnSpc>
                <a:spcPct val="80000"/>
              </a:lnSpc>
              <a:defRPr/>
            </a:pPr>
            <a:r>
              <a:rPr lang="en-US" sz="4000" dirty="0"/>
              <a:t>Radiation therapy works by damaging the DNA of cells, and destroying their ability to reproduce</a:t>
            </a:r>
          </a:p>
          <a:p>
            <a:pPr marL="0" indent="0">
              <a:lnSpc>
                <a:spcPct val="80000"/>
              </a:lnSpc>
              <a:buNone/>
              <a:defRPr/>
            </a:pPr>
            <a:endParaRPr lang="en-US" sz="4000" dirty="0"/>
          </a:p>
          <a:p>
            <a:pPr eaLnBrk="1" hangingPunct="1">
              <a:lnSpc>
                <a:spcPct val="80000"/>
              </a:lnSpc>
              <a:defRPr/>
            </a:pPr>
            <a:r>
              <a:rPr lang="en-US" sz="4000" dirty="0"/>
              <a:t>Both normal and cancer cells can be affected by radiation, but cancer cells generally have decreased ability to repair the damage, leading to cell death</a:t>
            </a:r>
          </a:p>
          <a:p>
            <a:pPr marL="0" indent="0">
              <a:lnSpc>
                <a:spcPct val="80000"/>
              </a:lnSpc>
              <a:buNone/>
              <a:defRPr/>
            </a:pPr>
            <a:endParaRPr lang="en-US" sz="4000" dirty="0"/>
          </a:p>
          <a:p>
            <a:pPr eaLnBrk="1" hangingPunct="1">
              <a:lnSpc>
                <a:spcPct val="80000"/>
              </a:lnSpc>
              <a:defRPr/>
            </a:pPr>
            <a:r>
              <a:rPr lang="en-US" sz="4000" dirty="0"/>
              <a:t>All tissues have a tolerance level beyond which irreparable damage may occur </a:t>
            </a:r>
          </a:p>
        </p:txBody>
      </p:sp>
      <p:pic>
        <p:nvPicPr>
          <p:cNvPr id="1028" name="Picture 4" descr="Is ionizing radiation always harmful? | Science Questions with Surprising  Answers">
            <a:extLst>
              <a:ext uri="{FF2B5EF4-FFF2-40B4-BE49-F238E27FC236}">
                <a16:creationId xmlns:a16="http://schemas.microsoft.com/office/drawing/2014/main" id="{AE310F12-666D-425F-A434-31EF154DF64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877423" y="1448816"/>
            <a:ext cx="1651254" cy="1651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7ADB40-92EA-47F1-9858-D6F7BE02E84F}"/>
              </a:ext>
            </a:extLst>
          </p:cNvPr>
          <p:cNvSpPr txBox="1"/>
          <p:nvPr/>
        </p:nvSpPr>
        <p:spPr>
          <a:xfrm>
            <a:off x="13185648" y="3100070"/>
            <a:ext cx="3034805" cy="544444"/>
          </a:xfrm>
          <a:prstGeom prst="rect">
            <a:avLst/>
          </a:prstGeom>
          <a:noFill/>
        </p:spPr>
        <p:txBody>
          <a:bodyPr wrap="none" rtlCol="0">
            <a:spAutoFit/>
          </a:bodyPr>
          <a:lstStyle/>
          <a:p>
            <a:r>
              <a:rPr lang="en-US" dirty="0">
                <a:solidFill>
                  <a:srgbClr val="010E1A"/>
                </a:solidFill>
              </a:rPr>
              <a:t>Ionizing radiation</a:t>
            </a:r>
          </a:p>
        </p:txBody>
      </p:sp>
      <p:cxnSp>
        <p:nvCxnSpPr>
          <p:cNvPr id="4" name="Straight Arrow Connector 3">
            <a:extLst>
              <a:ext uri="{FF2B5EF4-FFF2-40B4-BE49-F238E27FC236}">
                <a16:creationId xmlns:a16="http://schemas.microsoft.com/office/drawing/2014/main" id="{E6FE1778-D6A3-49B0-A992-90A832636869}"/>
              </a:ext>
            </a:extLst>
          </p:cNvPr>
          <p:cNvCxnSpPr>
            <a:cxnSpLocks/>
          </p:cNvCxnSpPr>
          <p:nvPr/>
        </p:nvCxnSpPr>
        <p:spPr>
          <a:xfrm flipH="1">
            <a:off x="13331952" y="3768405"/>
            <a:ext cx="603504" cy="683036"/>
          </a:xfrm>
          <a:prstGeom prst="straightConnector1">
            <a:avLst/>
          </a:prstGeom>
          <a:ln w="31750">
            <a:solidFill>
              <a:srgbClr val="010E1A"/>
            </a:solidFill>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E02F275D-1417-4973-B669-19E30E338EF8}"/>
              </a:ext>
            </a:extLst>
          </p:cNvPr>
          <p:cNvCxnSpPr>
            <a:cxnSpLocks/>
          </p:cNvCxnSpPr>
          <p:nvPr/>
        </p:nvCxnSpPr>
        <p:spPr>
          <a:xfrm>
            <a:off x="15345797" y="3768405"/>
            <a:ext cx="691776" cy="674009"/>
          </a:xfrm>
          <a:prstGeom prst="straightConnector1">
            <a:avLst/>
          </a:prstGeom>
          <a:ln w="31750">
            <a:solidFill>
              <a:srgbClr val="010E1A"/>
            </a:solidFill>
            <a:tailEnd type="triangle"/>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1C14F6A8-A0CF-47C6-A31B-A5FC1E7E6B7D}"/>
              </a:ext>
            </a:extLst>
          </p:cNvPr>
          <p:cNvSpPr txBox="1"/>
          <p:nvPr/>
        </p:nvSpPr>
        <p:spPr>
          <a:xfrm>
            <a:off x="12336119" y="4426528"/>
            <a:ext cx="1548822" cy="996555"/>
          </a:xfrm>
          <a:prstGeom prst="rect">
            <a:avLst/>
          </a:prstGeom>
          <a:noFill/>
        </p:spPr>
        <p:txBody>
          <a:bodyPr wrap="none" rtlCol="0">
            <a:spAutoFit/>
          </a:bodyPr>
          <a:lstStyle/>
          <a:p>
            <a:pPr algn="ctr"/>
            <a:r>
              <a:rPr lang="en-US" dirty="0">
                <a:solidFill>
                  <a:srgbClr val="010E1A"/>
                </a:solidFill>
              </a:rPr>
              <a:t>Direct </a:t>
            </a:r>
          </a:p>
          <a:p>
            <a:pPr algn="ctr"/>
            <a:r>
              <a:rPr lang="en-US" dirty="0">
                <a:solidFill>
                  <a:srgbClr val="010E1A"/>
                </a:solidFill>
              </a:rPr>
              <a:t>damage</a:t>
            </a:r>
          </a:p>
        </p:txBody>
      </p:sp>
      <p:sp>
        <p:nvSpPr>
          <p:cNvPr id="10" name="TextBox 9">
            <a:extLst>
              <a:ext uri="{FF2B5EF4-FFF2-40B4-BE49-F238E27FC236}">
                <a16:creationId xmlns:a16="http://schemas.microsoft.com/office/drawing/2014/main" id="{BD6BB630-78EA-4FFE-ABBC-9626A85B6257}"/>
              </a:ext>
            </a:extLst>
          </p:cNvPr>
          <p:cNvSpPr txBox="1"/>
          <p:nvPr/>
        </p:nvSpPr>
        <p:spPr>
          <a:xfrm>
            <a:off x="15747272" y="4376866"/>
            <a:ext cx="1548822" cy="996555"/>
          </a:xfrm>
          <a:prstGeom prst="rect">
            <a:avLst/>
          </a:prstGeom>
          <a:noFill/>
        </p:spPr>
        <p:txBody>
          <a:bodyPr wrap="none" rtlCol="0">
            <a:spAutoFit/>
          </a:bodyPr>
          <a:lstStyle/>
          <a:p>
            <a:pPr algn="ctr"/>
            <a:r>
              <a:rPr lang="en-US" dirty="0">
                <a:solidFill>
                  <a:srgbClr val="010E1A"/>
                </a:solidFill>
              </a:rPr>
              <a:t>Indirect </a:t>
            </a:r>
          </a:p>
          <a:p>
            <a:pPr algn="ctr"/>
            <a:r>
              <a:rPr lang="en-US" dirty="0">
                <a:solidFill>
                  <a:srgbClr val="010E1A"/>
                </a:solidFill>
              </a:rPr>
              <a:t>damage</a:t>
            </a:r>
          </a:p>
        </p:txBody>
      </p:sp>
      <p:pic>
        <p:nvPicPr>
          <p:cNvPr id="1030" name="Picture 6" descr="This Enigmatic Protein Sculpts DNA to Repair Harmful Damage - Berkeley Lab">
            <a:extLst>
              <a:ext uri="{FF2B5EF4-FFF2-40B4-BE49-F238E27FC236}">
                <a16:creationId xmlns:a16="http://schemas.microsoft.com/office/drawing/2014/main" id="{B2FA657C-8BE7-4B51-97E6-0E0423F1FC29}"/>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8241"/>
          <a:stretch/>
        </p:blipFill>
        <p:spPr bwMode="auto">
          <a:xfrm>
            <a:off x="12382370" y="6187378"/>
            <a:ext cx="1571374" cy="15361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F5ED8084-0D45-499D-A869-9D8643F041D4}"/>
              </a:ext>
            </a:extLst>
          </p:cNvPr>
          <p:cNvCxnSpPr/>
          <p:nvPr/>
        </p:nvCxnSpPr>
        <p:spPr>
          <a:xfrm>
            <a:off x="13110530" y="5368219"/>
            <a:ext cx="0" cy="685109"/>
          </a:xfrm>
          <a:prstGeom prst="straightConnector1">
            <a:avLst/>
          </a:prstGeom>
          <a:ln w="31750">
            <a:solidFill>
              <a:srgbClr val="010E1A"/>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A5F1D8-E87F-404D-B4CD-FDFF25E06810}"/>
              </a:ext>
            </a:extLst>
          </p:cNvPr>
          <p:cNvCxnSpPr/>
          <p:nvPr/>
        </p:nvCxnSpPr>
        <p:spPr>
          <a:xfrm>
            <a:off x="16525813" y="5337739"/>
            <a:ext cx="0" cy="685109"/>
          </a:xfrm>
          <a:prstGeom prst="straightConnector1">
            <a:avLst/>
          </a:prstGeom>
          <a:ln w="31750">
            <a:solidFill>
              <a:srgbClr val="010E1A"/>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6EEB40-B5AC-47B2-AB6A-2D99E1668202}"/>
              </a:ext>
            </a:extLst>
          </p:cNvPr>
          <p:cNvSpPr txBox="1"/>
          <p:nvPr/>
        </p:nvSpPr>
        <p:spPr>
          <a:xfrm>
            <a:off x="15127711" y="6133668"/>
            <a:ext cx="2787943" cy="1448666"/>
          </a:xfrm>
          <a:prstGeom prst="rect">
            <a:avLst/>
          </a:prstGeom>
          <a:noFill/>
        </p:spPr>
        <p:txBody>
          <a:bodyPr wrap="none" rtlCol="0">
            <a:spAutoFit/>
          </a:bodyPr>
          <a:lstStyle/>
          <a:p>
            <a:pPr algn="ctr"/>
            <a:r>
              <a:rPr lang="en-US" dirty="0">
                <a:solidFill>
                  <a:srgbClr val="010E1A"/>
                </a:solidFill>
              </a:rPr>
              <a:t>Free radicals/</a:t>
            </a:r>
          </a:p>
          <a:p>
            <a:pPr algn="ctr"/>
            <a:r>
              <a:rPr lang="en-US" dirty="0">
                <a:solidFill>
                  <a:srgbClr val="010E1A"/>
                </a:solidFill>
              </a:rPr>
              <a:t>Reactive </a:t>
            </a:r>
          </a:p>
          <a:p>
            <a:pPr algn="ctr"/>
            <a:r>
              <a:rPr lang="en-US" dirty="0">
                <a:solidFill>
                  <a:srgbClr val="010E1A"/>
                </a:solidFill>
              </a:rPr>
              <a:t>oxygen species</a:t>
            </a:r>
          </a:p>
        </p:txBody>
      </p:sp>
      <p:sp>
        <p:nvSpPr>
          <p:cNvPr id="14" name="TextBox 13">
            <a:extLst>
              <a:ext uri="{FF2B5EF4-FFF2-40B4-BE49-F238E27FC236}">
                <a16:creationId xmlns:a16="http://schemas.microsoft.com/office/drawing/2014/main" id="{D527E1B5-7E8B-4382-A2F6-B961EC7D481B}"/>
              </a:ext>
            </a:extLst>
          </p:cNvPr>
          <p:cNvSpPr txBox="1"/>
          <p:nvPr/>
        </p:nvSpPr>
        <p:spPr>
          <a:xfrm>
            <a:off x="12059388" y="7667970"/>
            <a:ext cx="2217338" cy="996555"/>
          </a:xfrm>
          <a:prstGeom prst="rect">
            <a:avLst/>
          </a:prstGeom>
          <a:noFill/>
        </p:spPr>
        <p:txBody>
          <a:bodyPr wrap="none" rtlCol="0">
            <a:spAutoFit/>
          </a:bodyPr>
          <a:lstStyle/>
          <a:p>
            <a:pPr algn="ctr"/>
            <a:r>
              <a:rPr lang="en-US" dirty="0">
                <a:solidFill>
                  <a:srgbClr val="010E1A"/>
                </a:solidFill>
              </a:rPr>
              <a:t>DNA strand </a:t>
            </a:r>
          </a:p>
          <a:p>
            <a:pPr algn="ctr"/>
            <a:r>
              <a:rPr lang="en-US" dirty="0">
                <a:solidFill>
                  <a:srgbClr val="010E1A"/>
                </a:solidFill>
              </a:rPr>
              <a:t>break</a:t>
            </a:r>
          </a:p>
        </p:txBody>
      </p:sp>
      <p:pic>
        <p:nvPicPr>
          <p:cNvPr id="22" name="Picture 6" descr="This Enigmatic Protein Sculpts DNA to Repair Harmful Damage - Berkeley Lab">
            <a:extLst>
              <a:ext uri="{FF2B5EF4-FFF2-40B4-BE49-F238E27FC236}">
                <a16:creationId xmlns:a16="http://schemas.microsoft.com/office/drawing/2014/main" id="{CB908B23-EE79-4BAD-BFDC-EE6FDFFEF22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8241"/>
          <a:stretch/>
        </p:blipFill>
        <p:spPr bwMode="auto">
          <a:xfrm>
            <a:off x="15820514" y="8499591"/>
            <a:ext cx="1571374" cy="153619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7A14BBF8-120D-499C-911B-0B10E58C4745}"/>
              </a:ext>
            </a:extLst>
          </p:cNvPr>
          <p:cNvCxnSpPr/>
          <p:nvPr/>
        </p:nvCxnSpPr>
        <p:spPr>
          <a:xfrm>
            <a:off x="16548674" y="7680432"/>
            <a:ext cx="0" cy="685109"/>
          </a:xfrm>
          <a:prstGeom prst="straightConnector1">
            <a:avLst/>
          </a:prstGeom>
          <a:ln w="31750">
            <a:solidFill>
              <a:srgbClr val="010E1A"/>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D1D4D8B-13CF-4821-A74B-40D88147758A}"/>
              </a:ext>
            </a:extLst>
          </p:cNvPr>
          <p:cNvSpPr txBox="1"/>
          <p:nvPr/>
        </p:nvSpPr>
        <p:spPr>
          <a:xfrm>
            <a:off x="15497532" y="9980183"/>
            <a:ext cx="2217338" cy="996555"/>
          </a:xfrm>
          <a:prstGeom prst="rect">
            <a:avLst/>
          </a:prstGeom>
          <a:noFill/>
        </p:spPr>
        <p:txBody>
          <a:bodyPr wrap="none" rtlCol="0">
            <a:spAutoFit/>
          </a:bodyPr>
          <a:lstStyle/>
          <a:p>
            <a:pPr algn="ctr"/>
            <a:r>
              <a:rPr lang="en-US" dirty="0">
                <a:solidFill>
                  <a:srgbClr val="010E1A"/>
                </a:solidFill>
              </a:rPr>
              <a:t>DNA strand </a:t>
            </a:r>
          </a:p>
          <a:p>
            <a:pPr algn="ctr"/>
            <a:r>
              <a:rPr lang="en-US" dirty="0">
                <a:solidFill>
                  <a:srgbClr val="010E1A"/>
                </a:solidFill>
              </a:rPr>
              <a:t>break</a:t>
            </a:r>
          </a:p>
        </p:txBody>
      </p:sp>
      <p:cxnSp>
        <p:nvCxnSpPr>
          <p:cNvPr id="25" name="Straight Arrow Connector 24">
            <a:extLst>
              <a:ext uri="{FF2B5EF4-FFF2-40B4-BE49-F238E27FC236}">
                <a16:creationId xmlns:a16="http://schemas.microsoft.com/office/drawing/2014/main" id="{2435BFD9-9B49-4B98-A2D7-9FCE6554A1FC}"/>
              </a:ext>
            </a:extLst>
          </p:cNvPr>
          <p:cNvCxnSpPr/>
          <p:nvPr/>
        </p:nvCxnSpPr>
        <p:spPr>
          <a:xfrm>
            <a:off x="13110530" y="8664525"/>
            <a:ext cx="0" cy="685109"/>
          </a:xfrm>
          <a:prstGeom prst="straightConnector1">
            <a:avLst/>
          </a:prstGeom>
          <a:ln w="31750">
            <a:solidFill>
              <a:srgbClr val="010E1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124383-2CE7-499F-9FD0-02083152C7B6}"/>
              </a:ext>
            </a:extLst>
          </p:cNvPr>
          <p:cNvCxnSpPr>
            <a:cxnSpLocks/>
          </p:cNvCxnSpPr>
          <p:nvPr/>
        </p:nvCxnSpPr>
        <p:spPr>
          <a:xfrm flipH="1">
            <a:off x="14446925" y="10478460"/>
            <a:ext cx="680786" cy="0"/>
          </a:xfrm>
          <a:prstGeom prst="straightConnector1">
            <a:avLst/>
          </a:prstGeom>
          <a:ln w="31750">
            <a:solidFill>
              <a:srgbClr val="010E1A"/>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The two ways of cell death">
            <a:extLst>
              <a:ext uri="{FF2B5EF4-FFF2-40B4-BE49-F238E27FC236}">
                <a16:creationId xmlns:a16="http://schemas.microsoft.com/office/drawing/2014/main" id="{51A5B73F-2D49-46D2-9DD9-7AA1159250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62" t="45973" r="56417" b="7303"/>
          <a:stretch/>
        </p:blipFill>
        <p:spPr bwMode="auto">
          <a:xfrm>
            <a:off x="12049770" y="9359864"/>
            <a:ext cx="2236573" cy="17523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31A8465-B05C-4951-B9BA-E8DED17B22D1}"/>
              </a:ext>
            </a:extLst>
          </p:cNvPr>
          <p:cNvSpPr txBox="1"/>
          <p:nvPr/>
        </p:nvSpPr>
        <p:spPr>
          <a:xfrm>
            <a:off x="12230058" y="11026627"/>
            <a:ext cx="1882247" cy="544444"/>
          </a:xfrm>
          <a:prstGeom prst="rect">
            <a:avLst/>
          </a:prstGeom>
          <a:noFill/>
        </p:spPr>
        <p:txBody>
          <a:bodyPr wrap="none" rtlCol="0">
            <a:spAutoFit/>
          </a:bodyPr>
          <a:lstStyle/>
          <a:p>
            <a:r>
              <a:rPr lang="en-US" dirty="0">
                <a:solidFill>
                  <a:srgbClr val="010E1A"/>
                </a:solidFill>
              </a:rPr>
              <a:t>Cell death</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0">
            <a:extLst>
              <a:ext uri="{FF2B5EF4-FFF2-40B4-BE49-F238E27FC236}">
                <a16:creationId xmlns:a16="http://schemas.microsoft.com/office/drawing/2014/main" id="{3FE25E99-70B6-4FE6-8043-E1D844245DE1}"/>
              </a:ext>
            </a:extLst>
          </p:cNvPr>
          <p:cNvSpPr>
            <a:spLocks noGrp="1" noChangeArrowheads="1"/>
          </p:cNvSpPr>
          <p:nvPr>
            <p:ph type="title"/>
          </p:nvPr>
        </p:nvSpPr>
        <p:spPr/>
        <p:txBody>
          <a:bodyPr/>
          <a:lstStyle/>
          <a:p>
            <a:pPr eaLnBrk="1" hangingPunct="1">
              <a:defRPr/>
            </a:pPr>
            <a:r>
              <a:rPr lang="en-US" dirty="0"/>
              <a:t>Fractionation: A Basic Radiobiologic Principle</a:t>
            </a:r>
          </a:p>
        </p:txBody>
      </p:sp>
      <p:sp>
        <p:nvSpPr>
          <p:cNvPr id="48131" name="Rectangle 2051">
            <a:extLst>
              <a:ext uri="{FF2B5EF4-FFF2-40B4-BE49-F238E27FC236}">
                <a16:creationId xmlns:a16="http://schemas.microsoft.com/office/drawing/2014/main" id="{8813D3A8-188A-4075-8813-AFE567DC9C2B}"/>
              </a:ext>
            </a:extLst>
          </p:cNvPr>
          <p:cNvSpPr>
            <a:spLocks noGrp="1" noChangeArrowheads="1"/>
          </p:cNvSpPr>
          <p:nvPr>
            <p:ph idx="1"/>
          </p:nvPr>
        </p:nvSpPr>
        <p:spPr>
          <a:xfrm>
            <a:off x="9144000" y="2072641"/>
            <a:ext cx="8723376" cy="9728624"/>
          </a:xfrm>
        </p:spPr>
        <p:txBody>
          <a:bodyPr>
            <a:normAutofit/>
          </a:bodyPr>
          <a:lstStyle/>
          <a:p>
            <a:pPr>
              <a:defRPr/>
            </a:pPr>
            <a:r>
              <a:rPr lang="en-US" sz="4000" dirty="0"/>
              <a:t>Fractionation = dividing the total dose into small daily fractions over multiple weeks</a:t>
            </a:r>
          </a:p>
          <a:p>
            <a:pPr>
              <a:defRPr/>
            </a:pPr>
            <a:r>
              <a:rPr lang="en-US" sz="4000" dirty="0"/>
              <a:t>Fractionation takes advantage of differential repair abilities of normal and malignant tissues</a:t>
            </a:r>
          </a:p>
          <a:p>
            <a:pPr lvl="1">
              <a:defRPr/>
            </a:pPr>
            <a:r>
              <a:rPr lang="en-US" sz="4000" dirty="0"/>
              <a:t>Allows sparing of normal tissue and increase damage to tumor cells</a:t>
            </a:r>
          </a:p>
        </p:txBody>
      </p:sp>
      <p:pic>
        <p:nvPicPr>
          <p:cNvPr id="4" name="Picture 3">
            <a:extLst>
              <a:ext uri="{FF2B5EF4-FFF2-40B4-BE49-F238E27FC236}">
                <a16:creationId xmlns:a16="http://schemas.microsoft.com/office/drawing/2014/main" id="{2972B75B-BB4C-4711-BF61-2BAA7F7932BC}"/>
              </a:ext>
            </a:extLst>
          </p:cNvPr>
          <p:cNvPicPr>
            <a:picLocks noChangeAspect="1"/>
          </p:cNvPicPr>
          <p:nvPr/>
        </p:nvPicPr>
        <p:blipFill>
          <a:blip r:embed="rId3"/>
          <a:stretch>
            <a:fillRect/>
          </a:stretch>
        </p:blipFill>
        <p:spPr>
          <a:xfrm>
            <a:off x="676656" y="3283544"/>
            <a:ext cx="8158276" cy="540325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3E17CA6D-37A0-4236-BB70-C6125816F72B}"/>
              </a:ext>
            </a:extLst>
          </p:cNvPr>
          <p:cNvSpPr>
            <a:spLocks noGrp="1" noChangeArrowheads="1"/>
          </p:cNvSpPr>
          <p:nvPr>
            <p:ph type="title"/>
          </p:nvPr>
        </p:nvSpPr>
        <p:spPr/>
        <p:txBody>
          <a:bodyPr/>
          <a:lstStyle/>
          <a:p>
            <a:pPr eaLnBrk="1" hangingPunct="1">
              <a:defRPr/>
            </a:pPr>
            <a:r>
              <a:rPr lang="en-US" dirty="0"/>
              <a:t>Radiation Therapy Basics</a:t>
            </a:r>
          </a:p>
        </p:txBody>
      </p:sp>
      <p:sp>
        <p:nvSpPr>
          <p:cNvPr id="21507" name="Rectangle 1027">
            <a:extLst>
              <a:ext uri="{FF2B5EF4-FFF2-40B4-BE49-F238E27FC236}">
                <a16:creationId xmlns:a16="http://schemas.microsoft.com/office/drawing/2014/main" id="{9C3014CE-3DF1-40CA-998F-D45879E35AE1}"/>
              </a:ext>
            </a:extLst>
          </p:cNvPr>
          <p:cNvSpPr>
            <a:spLocks noGrp="1" noChangeArrowheads="1"/>
          </p:cNvSpPr>
          <p:nvPr>
            <p:ph idx="1"/>
          </p:nvPr>
        </p:nvSpPr>
        <p:spPr>
          <a:xfrm>
            <a:off x="914400" y="1688592"/>
            <a:ext cx="16459200" cy="9759696"/>
          </a:xfrm>
        </p:spPr>
        <p:txBody>
          <a:bodyPr>
            <a:normAutofit/>
          </a:bodyPr>
          <a:lstStyle/>
          <a:p>
            <a:pPr lvl="1" eaLnBrk="1" hangingPunct="1">
              <a:lnSpc>
                <a:spcPct val="80000"/>
              </a:lnSpc>
              <a:defRPr/>
            </a:pPr>
            <a:r>
              <a:rPr lang="en-US" altLang="en-US" sz="4107" dirty="0"/>
              <a:t>External beam radiation treatment is painless and usually scheduled five days a week for several weeks</a:t>
            </a:r>
          </a:p>
          <a:p>
            <a:pPr lvl="1" eaLnBrk="1" hangingPunct="1">
              <a:lnSpc>
                <a:spcPct val="80000"/>
              </a:lnSpc>
              <a:defRPr/>
            </a:pPr>
            <a:endParaRPr lang="en-US" altLang="en-US" sz="4107" dirty="0"/>
          </a:p>
          <a:p>
            <a:pPr lvl="1" eaLnBrk="1" hangingPunct="1">
              <a:lnSpc>
                <a:spcPct val="80000"/>
              </a:lnSpc>
              <a:defRPr/>
            </a:pPr>
            <a:r>
              <a:rPr lang="en-US" sz="4107" dirty="0"/>
              <a:t>The effects of radiation therapy are cumulative with most significant side effects occurring near the end of the treatment course</a:t>
            </a:r>
          </a:p>
          <a:p>
            <a:pPr lvl="2" eaLnBrk="1" hangingPunct="1">
              <a:lnSpc>
                <a:spcPct val="80000"/>
              </a:lnSpc>
              <a:defRPr/>
            </a:pPr>
            <a:r>
              <a:rPr lang="en-US" sz="3360" dirty="0"/>
              <a:t>Side effects usually resolve over the course of a few weeks</a:t>
            </a:r>
          </a:p>
          <a:p>
            <a:pPr lvl="2" eaLnBrk="1" hangingPunct="1">
              <a:lnSpc>
                <a:spcPct val="80000"/>
              </a:lnSpc>
              <a:defRPr/>
            </a:pPr>
            <a:r>
              <a:rPr lang="en-US" sz="3360" dirty="0"/>
              <a:t>Some side effects may be long term</a:t>
            </a:r>
          </a:p>
          <a:p>
            <a:pPr lvl="2" eaLnBrk="1" hangingPunct="1">
              <a:lnSpc>
                <a:spcPct val="80000"/>
              </a:lnSpc>
              <a:defRPr/>
            </a:pPr>
            <a:r>
              <a:rPr lang="en-US" sz="3360" dirty="0"/>
              <a:t>Side effects depend on the site being treated</a:t>
            </a:r>
          </a:p>
        </p:txBody>
      </p:sp>
      <p:sp>
        <p:nvSpPr>
          <p:cNvPr id="2" name="AutoShape 2" descr="Grade 3 radiation mucositis on the palate of a 35-year-old female (third week of RT for nasopharyngeal carcinoma, T2N1M0, daily RT dose 2.3 Gy, concomitant chemotherapy). Smear for Candida carriage was negative. Whitish-yellowish pseudomembranes ( arrows ) cover the superficially ulcerated mucosa ">
            <a:extLst>
              <a:ext uri="{FF2B5EF4-FFF2-40B4-BE49-F238E27FC236}">
                <a16:creationId xmlns:a16="http://schemas.microsoft.com/office/drawing/2014/main" id="{B9193C05-27D6-492E-9FEB-A94938233921}"/>
              </a:ext>
            </a:extLst>
          </p:cNvPr>
          <p:cNvSpPr>
            <a:spLocks noChangeAspect="1" noChangeArrowheads="1"/>
          </p:cNvSpPr>
          <p:nvPr/>
        </p:nvSpPr>
        <p:spPr bwMode="auto">
          <a:xfrm>
            <a:off x="8991600" y="624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399F5E9D-EF5D-472F-90DC-0C6C5269A828}"/>
              </a:ext>
            </a:extLst>
          </p:cNvPr>
          <p:cNvSpPr>
            <a:spLocks noGrp="1" noChangeArrowheads="1"/>
          </p:cNvSpPr>
          <p:nvPr>
            <p:ph type="body" idx="1"/>
          </p:nvPr>
        </p:nvSpPr>
        <p:spPr>
          <a:xfrm>
            <a:off x="914400" y="1778000"/>
            <a:ext cx="8842587" cy="9245600"/>
          </a:xfrm>
        </p:spPr>
        <p:txBody>
          <a:bodyPr/>
          <a:lstStyle/>
          <a:p>
            <a:pPr eaLnBrk="1" hangingPunct="1">
              <a:lnSpc>
                <a:spcPct val="90000"/>
              </a:lnSpc>
              <a:defRPr/>
            </a:pPr>
            <a:r>
              <a:rPr lang="en-US" sz="3733" dirty="0"/>
              <a:t>New advances in technology and treatment delivery continue to make radiation safe and </a:t>
            </a:r>
            <a:r>
              <a:rPr lang="en-US" sz="3733" dirty="0" smtClean="0"/>
              <a:t>effective</a:t>
            </a:r>
            <a:endParaRPr lang="en-US" sz="3733" dirty="0"/>
          </a:p>
          <a:p>
            <a:pPr marL="0" indent="0">
              <a:buNone/>
              <a:defRPr/>
            </a:pPr>
            <a:endParaRPr lang="en-US" sz="3733" dirty="0"/>
          </a:p>
          <a:p>
            <a:pPr eaLnBrk="1" hangingPunct="1">
              <a:lnSpc>
                <a:spcPct val="90000"/>
              </a:lnSpc>
              <a:defRPr/>
            </a:pPr>
            <a:r>
              <a:rPr lang="en-US" sz="3733" dirty="0"/>
              <a:t>A team of medical professionals develop and review the treatment plan for each patient to minimize side effects and assure that the area where the cancer is located is receiving the dose of radiation </a:t>
            </a:r>
            <a:r>
              <a:rPr lang="en-US" sz="3733" dirty="0" smtClean="0"/>
              <a:t>needed</a:t>
            </a:r>
            <a:endParaRPr lang="en-US" sz="3733" dirty="0"/>
          </a:p>
          <a:p>
            <a:pPr marL="0" indent="0">
              <a:buNone/>
              <a:defRPr/>
            </a:pPr>
            <a:endParaRPr lang="en-US" sz="3733" dirty="0"/>
          </a:p>
          <a:p>
            <a:pPr eaLnBrk="1" hangingPunct="1">
              <a:lnSpc>
                <a:spcPct val="90000"/>
              </a:lnSpc>
              <a:defRPr/>
            </a:pPr>
            <a:r>
              <a:rPr lang="en-US" sz="3733" dirty="0"/>
              <a:t>The treatment plan and equipment are constantly reviewed to ensure the proper treatment is being </a:t>
            </a:r>
            <a:r>
              <a:rPr lang="en-US" sz="3733" dirty="0" smtClean="0"/>
              <a:t>given</a:t>
            </a:r>
            <a:endParaRPr lang="en-US" sz="3733" dirty="0"/>
          </a:p>
        </p:txBody>
      </p:sp>
      <p:pic>
        <p:nvPicPr>
          <p:cNvPr id="19460" name="Picture 4">
            <a:extLst>
              <a:ext uri="{FF2B5EF4-FFF2-40B4-BE49-F238E27FC236}">
                <a16:creationId xmlns:a16="http://schemas.microsoft.com/office/drawing/2014/main" id="{5544FB0B-0A56-43DE-A9AB-4F81E726795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90107" y="4267200"/>
            <a:ext cx="6827520" cy="455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1A6B723-7F8E-440D-9E7E-38976BA3B4CD}"/>
              </a:ext>
            </a:extLst>
          </p:cNvPr>
          <p:cNvSpPr txBox="1">
            <a:spLocks noGrp="1" noChangeArrowheads="1"/>
          </p:cNvSpPr>
          <p:nvPr>
            <p:ph type="title"/>
          </p:nvPr>
        </p:nvSpPr>
        <p:spPr>
          <a:xfrm>
            <a:off x="914400" y="0"/>
            <a:ext cx="16459200" cy="1279525"/>
          </a:xfrm>
          <a:prstGeom prst="rect">
            <a:avLst/>
          </a:prstGeom>
        </p:spPr>
        <p:txBody>
          <a:bodyPr vert="horz" lIns="91440" tIns="45720" rIns="91440" bIns="45720" rtlCol="0" anchor="b">
            <a:normAutofit/>
          </a:bodyPr>
          <a:lstStyle>
            <a:lvl1pPr algn="l" defTabSz="1706910" rtl="0" eaLnBrk="1" latinLnBrk="0" hangingPunct="1">
              <a:lnSpc>
                <a:spcPct val="90000"/>
              </a:lnSpc>
              <a:spcBef>
                <a:spcPct val="0"/>
              </a:spcBef>
              <a:buNone/>
              <a:defRPr sz="4800" b="1" kern="1200">
                <a:solidFill>
                  <a:schemeClr val="tx2"/>
                </a:solidFill>
                <a:latin typeface="+mj-lt"/>
                <a:ea typeface="+mj-ea"/>
                <a:cs typeface="+mj-cs"/>
              </a:defRPr>
            </a:lvl1pPr>
          </a:lstStyle>
          <a:p>
            <a:pPr>
              <a:defRPr/>
            </a:pPr>
            <a:r>
              <a:rPr lang="en-US" dirty="0"/>
              <a:t>Is Radiation Therapy Safe?</a:t>
            </a:r>
          </a:p>
        </p:txBody>
      </p:sp>
    </p:spTree>
    <p:extLst>
      <p:ext uri="{BB962C8B-B14F-4D97-AF65-F5344CB8AC3E}">
        <p14:creationId xmlns:p14="http://schemas.microsoft.com/office/powerpoint/2010/main" val="105098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49442D92-0594-4CA0-83DE-07CD4912E115}"/>
              </a:ext>
            </a:extLst>
          </p:cNvPr>
          <p:cNvSpPr>
            <a:spLocks noGrp="1" noChangeArrowheads="1"/>
          </p:cNvSpPr>
          <p:nvPr>
            <p:ph idx="1"/>
          </p:nvPr>
        </p:nvSpPr>
        <p:spPr>
          <a:xfrm>
            <a:off x="1320800" y="1706880"/>
            <a:ext cx="15646400" cy="9387840"/>
          </a:xfrm>
        </p:spPr>
        <p:txBody>
          <a:bodyPr>
            <a:noAutofit/>
          </a:bodyPr>
          <a:lstStyle/>
          <a:p>
            <a:pPr eaLnBrk="1" hangingPunct="1">
              <a:defRPr/>
            </a:pPr>
            <a:r>
              <a:rPr lang="en-US" sz="3600" dirty="0"/>
              <a:t>Radiation Oncologist</a:t>
            </a:r>
          </a:p>
          <a:p>
            <a:pPr lvl="1" eaLnBrk="1" hangingPunct="1">
              <a:defRPr/>
            </a:pPr>
            <a:r>
              <a:rPr lang="en-US" sz="3600" dirty="0"/>
              <a:t>Prescribes and oversees the radiation therapy treatments</a:t>
            </a:r>
          </a:p>
          <a:p>
            <a:pPr eaLnBrk="1" hangingPunct="1">
              <a:defRPr/>
            </a:pPr>
            <a:r>
              <a:rPr lang="en-US" sz="3600" dirty="0"/>
              <a:t>Medical Physicist</a:t>
            </a:r>
          </a:p>
          <a:p>
            <a:pPr lvl="1" eaLnBrk="1" hangingPunct="1">
              <a:defRPr/>
            </a:pPr>
            <a:r>
              <a:rPr lang="en-US" sz="3600" dirty="0"/>
              <a:t>Ensures that treatment plans are properly tailored for each patient, and is responsible for the calibration and accuracy of treatment equipment</a:t>
            </a:r>
          </a:p>
          <a:p>
            <a:pPr eaLnBrk="1" hangingPunct="1">
              <a:defRPr/>
            </a:pPr>
            <a:r>
              <a:rPr lang="en-US" sz="3600" dirty="0"/>
              <a:t>Dosimetrist</a:t>
            </a:r>
          </a:p>
          <a:p>
            <a:pPr lvl="1" eaLnBrk="1" hangingPunct="1">
              <a:defRPr/>
            </a:pPr>
            <a:r>
              <a:rPr lang="en-US" sz="3600" dirty="0"/>
              <a:t>Works with the radiation oncologist and medical physicist to design and calculate the proper dose of radiation given to the tumor</a:t>
            </a:r>
          </a:p>
          <a:p>
            <a:pPr eaLnBrk="1" hangingPunct="1">
              <a:defRPr/>
            </a:pPr>
            <a:r>
              <a:rPr lang="en-US" sz="3600" dirty="0"/>
              <a:t>Radiation Therapist</a:t>
            </a:r>
          </a:p>
          <a:p>
            <a:pPr lvl="1" eaLnBrk="1" hangingPunct="1">
              <a:defRPr/>
            </a:pPr>
            <a:r>
              <a:rPr lang="en-US" sz="3600" dirty="0"/>
              <a:t>Administers the daily radiation under the doctor’s prescription and supervision</a:t>
            </a:r>
          </a:p>
          <a:p>
            <a:pPr eaLnBrk="1" hangingPunct="1">
              <a:defRPr/>
            </a:pPr>
            <a:r>
              <a:rPr lang="en-US" sz="3600" dirty="0"/>
              <a:t>Radiation Oncology Nurse</a:t>
            </a:r>
          </a:p>
          <a:p>
            <a:pPr lvl="1" eaLnBrk="1" hangingPunct="1">
              <a:defRPr/>
            </a:pPr>
            <a:r>
              <a:rPr lang="en-US" sz="3600" dirty="0"/>
              <a:t>Interacts with the patient and family at the time of consultation, throughout the treatment process and during follow-up care</a:t>
            </a:r>
          </a:p>
        </p:txBody>
      </p:sp>
      <p:sp>
        <p:nvSpPr>
          <p:cNvPr id="4" name="Rectangle 1026">
            <a:extLst>
              <a:ext uri="{FF2B5EF4-FFF2-40B4-BE49-F238E27FC236}">
                <a16:creationId xmlns:a16="http://schemas.microsoft.com/office/drawing/2014/main" id="{BDA06A43-EB36-48F4-815D-22489094C74E}"/>
              </a:ext>
            </a:extLst>
          </p:cNvPr>
          <p:cNvSpPr txBox="1">
            <a:spLocks noChangeArrowheads="1"/>
          </p:cNvSpPr>
          <p:nvPr/>
        </p:nvSpPr>
        <p:spPr>
          <a:xfrm>
            <a:off x="914400" y="0"/>
            <a:ext cx="16459200" cy="1280160"/>
          </a:xfrm>
          <a:prstGeom prst="rect">
            <a:avLst/>
          </a:prstGeom>
        </p:spPr>
        <p:txBody>
          <a:bodyPr vert="horz" lIns="91440" tIns="45720" rIns="91440" bIns="45720" rtlCol="0" anchor="b">
            <a:normAutofit/>
          </a:bodyPr>
          <a:lstStyle>
            <a:lvl1pPr algn="l" defTabSz="1706910" rtl="0" eaLnBrk="1" latinLnBrk="0" hangingPunct="1">
              <a:lnSpc>
                <a:spcPct val="90000"/>
              </a:lnSpc>
              <a:spcBef>
                <a:spcPct val="0"/>
              </a:spcBef>
              <a:buNone/>
              <a:defRPr sz="4800" b="1" kern="1200">
                <a:solidFill>
                  <a:schemeClr val="tx2"/>
                </a:solidFill>
                <a:latin typeface="+mj-lt"/>
                <a:ea typeface="+mj-ea"/>
                <a:cs typeface="+mj-cs"/>
              </a:defRPr>
            </a:lvl1pPr>
          </a:lstStyle>
          <a:p>
            <a:pPr>
              <a:defRPr/>
            </a:pPr>
            <a:r>
              <a:rPr lang="en-US" dirty="0"/>
              <a:t>The Radiation Oncology Team</a:t>
            </a:r>
          </a:p>
        </p:txBody>
      </p:sp>
    </p:spTree>
    <p:extLst>
      <p:ext uri="{BB962C8B-B14F-4D97-AF65-F5344CB8AC3E}">
        <p14:creationId xmlns:p14="http://schemas.microsoft.com/office/powerpoint/2010/main" val="2197937559"/>
      </p:ext>
    </p:extLst>
  </p:cSld>
  <p:clrMapOvr>
    <a:masterClrMapping/>
  </p:clrMapOvr>
  <p:transition/>
</p:sld>
</file>

<file path=ppt/theme/theme1.xml><?xml version="1.0" encoding="utf-8"?>
<a:theme xmlns:a="http://schemas.openxmlformats.org/drawingml/2006/main" name="Default Theme">
  <a:themeElements>
    <a:clrScheme name="UTSW Brand">
      <a:dk1>
        <a:srgbClr val="424242"/>
      </a:dk1>
      <a:lt1>
        <a:sysClr val="window" lastClr="FFFFFF"/>
      </a:lt1>
      <a:dk2>
        <a:srgbClr val="053C86"/>
      </a:dk2>
      <a:lt2>
        <a:srgbClr val="EBEBEB"/>
      </a:lt2>
      <a:accent1>
        <a:srgbClr val="0B4189"/>
      </a:accent1>
      <a:accent2>
        <a:srgbClr val="5E82A3"/>
      </a:accent2>
      <a:accent3>
        <a:srgbClr val="F47E3F"/>
      </a:accent3>
      <a:accent4>
        <a:srgbClr val="F3A35F"/>
      </a:accent4>
      <a:accent5>
        <a:srgbClr val="474747"/>
      </a:accent5>
      <a:accent6>
        <a:srgbClr val="9E9E9E"/>
      </a:accent6>
      <a:hlink>
        <a:srgbClr val="0B4189"/>
      </a:hlink>
      <a:folHlink>
        <a:srgbClr val="0B418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ACFE9F-BE47-0040-AF33-13202C96B2B9}" vid="{64F28150-FBDE-1340-9B4D-8757F4615A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DCB34BACA89499ACD0EE6397933B3" ma:contentTypeVersion="14" ma:contentTypeDescription="Create a new document." ma:contentTypeScope="" ma:versionID="b760dc858fa4f9eb98ff7ab3af4b9aa2">
  <xsd:schema xmlns:xsd="http://www.w3.org/2001/XMLSchema" xmlns:xs="http://www.w3.org/2001/XMLSchema" xmlns:p="http://schemas.microsoft.com/office/2006/metadata/properties" xmlns:ns3="e60c41ff-0580-40b8-b43e-0014707bb23c" xmlns:ns4="f4fd0342-a78f-468a-87ac-61d812f25d7e" targetNamespace="http://schemas.microsoft.com/office/2006/metadata/properties" ma:root="true" ma:fieldsID="d7b6e95622ab55977ce2738d960f628c" ns3:_="" ns4:_="">
    <xsd:import namespace="e60c41ff-0580-40b8-b43e-0014707bb23c"/>
    <xsd:import namespace="f4fd0342-a78f-468a-87ac-61d812f25d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c41ff-0580-40b8-b43e-0014707bb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fd0342-a78f-468a-87ac-61d812f25d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131A9-CD3A-4102-943D-0F29D04FC425}">
  <ds:schemaRefs>
    <ds:schemaRef ds:uri="http://schemas.microsoft.com/sharepoint/v3/contenttype/forms"/>
  </ds:schemaRefs>
</ds:datastoreItem>
</file>

<file path=customXml/itemProps2.xml><?xml version="1.0" encoding="utf-8"?>
<ds:datastoreItem xmlns:ds="http://schemas.openxmlformats.org/officeDocument/2006/customXml" ds:itemID="{6D12EA0A-5051-44B1-843D-9B2F1E93E51A}">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f4fd0342-a78f-468a-87ac-61d812f25d7e"/>
    <ds:schemaRef ds:uri="e60c41ff-0580-40b8-b43e-0014707bb23c"/>
    <ds:schemaRef ds:uri="http://www.w3.org/XML/1998/namespace"/>
    <ds:schemaRef ds:uri="http://purl.org/dc/dcmitype/"/>
  </ds:schemaRefs>
</ds:datastoreItem>
</file>

<file path=customXml/itemProps3.xml><?xml version="1.0" encoding="utf-8"?>
<ds:datastoreItem xmlns:ds="http://schemas.openxmlformats.org/officeDocument/2006/customXml" ds:itemID="{739CFD58-1AEB-42F1-A4D6-F987AA31C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c41ff-0580-40b8-b43e-0014707bb23c"/>
    <ds:schemaRef ds:uri="f4fd0342-a78f-468a-87ac-61d812f25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UTSW-Orthopaedic-PowerPoint-Template-LIGHT</Template>
  <TotalTime>5072</TotalTime>
  <Words>1433</Words>
  <Application>Microsoft Office PowerPoint</Application>
  <PresentationFormat>Custom</PresentationFormat>
  <Paragraphs>222</Paragraphs>
  <Slides>25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Verdana</vt:lpstr>
      <vt:lpstr>Default Theme</vt:lpstr>
      <vt:lpstr>PowerPoint Presentation</vt:lpstr>
      <vt:lpstr>Disclosures</vt:lpstr>
      <vt:lpstr>Objectives</vt:lpstr>
      <vt:lpstr>Introduction</vt:lpstr>
      <vt:lpstr>How Does Radiation Therapy Work?</vt:lpstr>
      <vt:lpstr>Fractionation: A Basic Radiobiologic Principle</vt:lpstr>
      <vt:lpstr>Radiation Therapy Basics</vt:lpstr>
      <vt:lpstr>Is Radiation Therapy Safe?</vt:lpstr>
      <vt:lpstr>PowerPoint Presentation</vt:lpstr>
      <vt:lpstr>Head and Neck Team</vt:lpstr>
      <vt:lpstr>Simulation</vt:lpstr>
      <vt:lpstr>Treatment Planning</vt:lpstr>
      <vt:lpstr>PowerPoint Presentation</vt:lpstr>
      <vt:lpstr>Adaptive Radiation Therapy (ART)</vt:lpstr>
      <vt:lpstr>Side Effects of Radiation Therapy</vt:lpstr>
      <vt:lpstr>Dry Mouth/Decrease in Saliva</vt:lpstr>
      <vt:lpstr>Dental Issues</vt:lpstr>
      <vt:lpstr>Difficulty Swallowing</vt:lpstr>
      <vt:lpstr>Pain</vt:lpstr>
      <vt:lpstr>Lymphedema and Fibrosis</vt:lpstr>
      <vt:lpstr>Skin Irritation</vt:lpstr>
      <vt:lpstr>Clinical Trials at UT Southwestern: HYPORT</vt:lpstr>
      <vt:lpstr>Clinical Trials at UT Southwestern: DARTBOARD</vt:lpstr>
      <vt:lpstr>Clinical Trials at UT Southwestern: DARTBOARD</vt:lpstr>
      <vt:lpstr>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Damwijk</dc:creator>
  <cp:lastModifiedBy>Dominic Moon</cp:lastModifiedBy>
  <cp:revision>2519</cp:revision>
  <cp:lastPrinted>2020-01-24T17:15:04Z</cp:lastPrinted>
  <dcterms:created xsi:type="dcterms:W3CDTF">2017-08-18T19:44:00Z</dcterms:created>
  <dcterms:modified xsi:type="dcterms:W3CDTF">2023-03-08T21:26:08Z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0x0101002C8DCB34BACA89499ACD0EE6397933B3</vt:lpwstr>
  </property>
</Properties>
</file>