
<file path=[Content_Types].xml><?xml version="1.0" encoding="utf-8"?>
<Types xmlns="http://schemas.openxmlformats.org/package/2006/content-types">
  <Default Extension="png" ContentType="image/png"/>
  <Default Extension="emf" ContentType="image/x-emf"/>
  <Default Extension="jpeg" ContentType="image/jpeg"/>
  <Default Extension="m4a" ContentType="audio/mp4"/>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Lst>
  <p:notesMasterIdLst>
    <p:notesMasterId r:id="rId29"/>
  </p:notesMasterIdLst>
  <p:handoutMasterIdLst>
    <p:handoutMasterId r:id="rId30"/>
  </p:handoutMasterIdLst>
  <p:sldIdLst>
    <p:sldId id="256" r:id="rId2"/>
    <p:sldId id="261" r:id="rId3"/>
    <p:sldId id="304" r:id="rId4"/>
    <p:sldId id="2514" r:id="rId5"/>
    <p:sldId id="2515" r:id="rId6"/>
    <p:sldId id="322" r:id="rId7"/>
    <p:sldId id="2505" r:id="rId8"/>
    <p:sldId id="319" r:id="rId9"/>
    <p:sldId id="2516" r:id="rId10"/>
    <p:sldId id="310" r:id="rId11"/>
    <p:sldId id="2446" r:id="rId12"/>
    <p:sldId id="2423" r:id="rId13"/>
    <p:sldId id="2456" r:id="rId14"/>
    <p:sldId id="2362" r:id="rId15"/>
    <p:sldId id="2368" r:id="rId16"/>
    <p:sldId id="2507" r:id="rId17"/>
    <p:sldId id="422" r:id="rId18"/>
    <p:sldId id="316" r:id="rId19"/>
    <p:sldId id="423" r:id="rId20"/>
    <p:sldId id="2509" r:id="rId21"/>
    <p:sldId id="286" r:id="rId22"/>
    <p:sldId id="424" r:id="rId23"/>
    <p:sldId id="2510" r:id="rId24"/>
    <p:sldId id="2407" r:id="rId25"/>
    <p:sldId id="293" r:id="rId26"/>
    <p:sldId id="2512" r:id="rId27"/>
    <p:sldId id="2513" r:id="rId28"/>
  </p:sldIdLst>
  <p:sldSz cx="24377650"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well, Alaina M." initials="NAM" lastIdx="5" clrIdx="0">
    <p:extLst>
      <p:ext uri="{19B8F6BF-5375-455C-9EA6-DF929625EA0E}">
        <p15:presenceInfo xmlns:p15="http://schemas.microsoft.com/office/powerpoint/2012/main" userId="S::AMNewell@selectmedical.com::8dd2dccb-31de-4241-8cd9-4b010c4404e6" providerId="AD"/>
      </p:ext>
    </p:extLst>
  </p:cmAuthor>
  <p:cmAuthor id="2" name="Horning, Patricia A." initials="HPA" lastIdx="1" clrIdx="1">
    <p:extLst>
      <p:ext uri="{19B8F6BF-5375-455C-9EA6-DF929625EA0E}">
        <p15:presenceInfo xmlns:p15="http://schemas.microsoft.com/office/powerpoint/2012/main" userId="S::PHorning@selectmedical.com::eb5cbe5d-41bd-4414-ac68-4a34b2eb7b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9A3"/>
    <a:srgbClr val="135B6B"/>
    <a:srgbClr val="004761"/>
    <a:srgbClr val="76C4D6"/>
    <a:srgbClr val="98CB55"/>
    <a:srgbClr val="5F6062"/>
    <a:srgbClr val="125B6B"/>
    <a:srgbClr val="00A1CE"/>
    <a:srgbClr val="CECED3"/>
    <a:srgbClr val="97CB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2" autoAdjust="0"/>
    <p:restoredTop sz="95918"/>
  </p:normalViewPr>
  <p:slideViewPr>
    <p:cSldViewPr snapToGrid="0" snapToObjects="1">
      <p:cViewPr varScale="1">
        <p:scale>
          <a:sx n="34" d="100"/>
          <a:sy n="34" d="100"/>
        </p:scale>
        <p:origin x="568" y="88"/>
      </p:cViewPr>
      <p:guideLst/>
    </p:cSldViewPr>
  </p:slideViewPr>
  <p:notesTextViewPr>
    <p:cViewPr>
      <p:scale>
        <a:sx n="1" d="1"/>
        <a:sy n="1" d="1"/>
      </p:scale>
      <p:origin x="0" y="0"/>
    </p:cViewPr>
  </p:notesTextViewPr>
  <p:sorterViewPr>
    <p:cViewPr varScale="1">
      <p:scale>
        <a:sx n="1" d="1"/>
        <a:sy n="1" d="1"/>
      </p:scale>
      <p:origin x="0" y="-41632"/>
    </p:cViewPr>
  </p:sorterViewPr>
  <p:notesViewPr>
    <p:cSldViewPr snapToGrid="0" snapToObjects="1">
      <p:cViewPr varScale="1">
        <p:scale>
          <a:sx n="87" d="100"/>
          <a:sy n="87" d="100"/>
        </p:scale>
        <p:origin x="3424"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C8C23D9-85BD-1646-A807-661DBD69257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009228E-90AF-8A4D-BD84-CD0394BAEE3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5FFB359-A30D-C442-88EB-E86B49FB4075}" type="datetimeFigureOut">
              <a:rPr lang="en-US" smtClean="0"/>
              <a:t>3/1/2023</a:t>
            </a:fld>
            <a:endParaRPr lang="en-US"/>
          </a:p>
        </p:txBody>
      </p:sp>
      <p:sp>
        <p:nvSpPr>
          <p:cNvPr id="4" name="Footer Placeholder 3">
            <a:extLst>
              <a:ext uri="{FF2B5EF4-FFF2-40B4-BE49-F238E27FC236}">
                <a16:creationId xmlns:a16="http://schemas.microsoft.com/office/drawing/2014/main" id="{66C2B53A-655B-B044-A86E-BAE7918972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77CC035-B410-A14C-946E-D0E6A85AF75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ED46455-A203-6646-B4A9-78ECAABC1733}" type="slidenum">
              <a:rPr lang="en-US" smtClean="0"/>
              <a:t>‹#›</a:t>
            </a:fld>
            <a:endParaRPr lang="en-US"/>
          </a:p>
        </p:txBody>
      </p:sp>
    </p:spTree>
    <p:extLst>
      <p:ext uri="{BB962C8B-B14F-4D97-AF65-F5344CB8AC3E}">
        <p14:creationId xmlns:p14="http://schemas.microsoft.com/office/powerpoint/2010/main" val="2517303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B28FCB-1674-4910-AA83-56463471D111}" type="datetimeFigureOut">
              <a:rPr lang="en-US" smtClean="0"/>
              <a:t>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F70EE3-0C7C-45F0-9A82-72F61BFA3434}" type="slidenum">
              <a:rPr lang="en-US" smtClean="0"/>
              <a:t>‹#›</a:t>
            </a:fld>
            <a:endParaRPr lang="en-US"/>
          </a:p>
        </p:txBody>
      </p:sp>
    </p:spTree>
    <p:extLst>
      <p:ext uri="{BB962C8B-B14F-4D97-AF65-F5344CB8AC3E}">
        <p14:creationId xmlns:p14="http://schemas.microsoft.com/office/powerpoint/2010/main" val="3350152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My name is patty horning. I am a cancer rehabilitation specialist. I am proud to be part of the ReVital Cancer rehabilitation program </a:t>
            </a:r>
            <a:r>
              <a:rPr lang="en-US" altLang="x-none" dirty="0"/>
              <a:t>ReVital was founded 4 years ago, with the vision of establishing cancer rehab as the standard of care so no person who needed it would have to say, “I wish I’d have known sooner.”</a:t>
            </a:r>
          </a:p>
          <a:p>
            <a:endParaRPr lang="en-US" dirty="0"/>
          </a:p>
        </p:txBody>
      </p:sp>
      <p:sp>
        <p:nvSpPr>
          <p:cNvPr id="4" name="Slide Number Placeholder 3"/>
          <p:cNvSpPr>
            <a:spLocks noGrp="1"/>
          </p:cNvSpPr>
          <p:nvPr>
            <p:ph type="sldNum" sz="quarter" idx="10"/>
          </p:nvPr>
        </p:nvSpPr>
        <p:spPr/>
        <p:txBody>
          <a:bodyPr/>
          <a:lstStyle/>
          <a:p>
            <a:fld id="{10DE984F-7FF2-4126-9E4E-4CC46F2FA19D}" type="slidenum">
              <a:rPr lang="en-US" smtClean="0"/>
              <a:t>1</a:t>
            </a:fld>
            <a:endParaRPr lang="en-US"/>
          </a:p>
        </p:txBody>
      </p:sp>
    </p:spTree>
    <p:extLst>
      <p:ext uri="{BB962C8B-B14F-4D97-AF65-F5344CB8AC3E}">
        <p14:creationId xmlns:p14="http://schemas.microsoft.com/office/powerpoint/2010/main" val="2078418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that definition, It’s important to understand the differences between acute fatigue and CRF. </a:t>
            </a:r>
          </a:p>
          <a:p>
            <a:endParaRPr lang="en-US" dirty="0"/>
          </a:p>
          <a:p>
            <a:r>
              <a:rPr lang="en-US" dirty="0"/>
              <a:t>Normal fatigue is predictable, temporary and you can typically recover with rest.  Cancer related fatigue is not necessarily related to any one event.  You can feel tired or exhausted even after a good night’s sleep, you can have a lack of energy or prolonged tiredness after activity. Weakness, heaviness in arms/legs, listlessness or irritability are common. Patients have told me they have difficulty starting or finishing tasks due to tiredness, they can’t do usual activities, they are too tired to eat.  They may have difficulty with concentration and memory.  As you can see symptoms of cancer related fatigue may be more distressing and severe and may persist-even years after treatment.</a:t>
            </a:r>
          </a:p>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12</a:t>
            </a:fld>
            <a:endParaRPr lang="en-US" dirty="0"/>
          </a:p>
        </p:txBody>
      </p:sp>
    </p:spTree>
    <p:extLst>
      <p:ext uri="{BB962C8B-B14F-4D97-AF65-F5344CB8AC3E}">
        <p14:creationId xmlns:p14="http://schemas.microsoft.com/office/powerpoint/2010/main" val="1057864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lang="en-US" dirty="0"/>
              <a:t>As you can see on this slide, the</a:t>
            </a:r>
            <a:r>
              <a:rPr lang="en-US" baseline="0" dirty="0"/>
              <a:t>re are many causes of CRF. These may include many common cancer treatments such as chemotherapy, radiation, surgery and stem cell transplant. In some cases, it may also be due to the cancer process itself. Some other examples are medications patients are taking, fatigue level prior to treatment, emotional distress, sleep problems and pain, just to name a few.</a:t>
            </a:r>
          </a:p>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13</a:t>
            </a:fld>
            <a:endParaRPr lang="en-US" dirty="0"/>
          </a:p>
        </p:txBody>
      </p:sp>
    </p:spTree>
    <p:extLst>
      <p:ext uri="{BB962C8B-B14F-4D97-AF65-F5344CB8AC3E}">
        <p14:creationId xmlns:p14="http://schemas.microsoft.com/office/powerpoint/2010/main" val="3614893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14</a:t>
            </a:fld>
            <a:endParaRPr lang="en-US" altLang="x-none"/>
          </a:p>
        </p:txBody>
      </p:sp>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r>
              <a:rPr lang="en-US" dirty="0"/>
              <a:t>Physical Therapy</a:t>
            </a:r>
            <a:r>
              <a:rPr lang="en-US" baseline="0" dirty="0"/>
              <a:t> isn’t only about exercise though.  It is more holistic than that.  We do a lot of aerobic and strengthening activities, yes-but we also focus on posture and body mechanics education. If you have a hunched over posture, then you aren’t getting good oxygen in your body, which can cause you to be more fatigued.  We also teach techniques for relaxation and mindfulness.  We know cancer-related fatigue is very multi-factorial and can affect multiple structures.  There is a mental fatigue that goes along with this as well and if we can help with some of these relaxation and mindfulness activities, it can help with the mental fatigue and any underlying anxiety that comes along with this.  Finally, we can help educate on good sleep hygiene (essentially tips for how to get a good night’s sleep) and on energy conservation activities, such as pacing.  We do a lot of journaling, which can be very eye-opening and insightful when learning how to adapt to your energy levels while going through treatment.</a:t>
            </a:r>
            <a:endParaRPr lang="x-none" altLang="x-none" dirty="0"/>
          </a:p>
        </p:txBody>
      </p:sp>
    </p:spTree>
    <p:extLst>
      <p:ext uri="{BB962C8B-B14F-4D97-AF65-F5344CB8AC3E}">
        <p14:creationId xmlns:p14="http://schemas.microsoft.com/office/powerpoint/2010/main" val="2348759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I know what you are thinking-</a:t>
            </a:r>
            <a:r>
              <a:rPr lang="en-US" baseline="0" dirty="0"/>
              <a:t>”EXERCISE?! SERIOUSLY?! You MUST be joking! I’m too tired to exercise!”</a:t>
            </a:r>
          </a:p>
          <a:p>
            <a:endParaRPr lang="en-US" baseline="0" dirty="0"/>
          </a:p>
          <a:p>
            <a:r>
              <a:rPr lang="en-US" baseline="0" dirty="0"/>
              <a:t>But--Aerobic endurance training and Moderate resistance strength training have been shown to be THE most effective way to combat cancer-related fatigue in the research.</a:t>
            </a:r>
          </a:p>
          <a:p>
            <a:endParaRPr lang="en-US" baseline="0" dirty="0"/>
          </a:p>
          <a:p>
            <a:r>
              <a:rPr lang="en-US" baseline="0" dirty="0"/>
              <a:t>A PT that specializes in cancer rehabilitation can help you work up to exercise safely and take into consideration your specific needs and restrictions, including any modifications that may need to be made. A PT can also monitor your signs and symptoms during your exercise program and educate you on how to make sure you are doing your activities safely. </a:t>
            </a:r>
          </a:p>
          <a:p>
            <a:endParaRPr lang="en-US" dirty="0"/>
          </a:p>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15</a:t>
            </a:fld>
            <a:endParaRPr lang="en-US" dirty="0"/>
          </a:p>
        </p:txBody>
      </p:sp>
    </p:spTree>
    <p:extLst>
      <p:ext uri="{BB962C8B-B14F-4D97-AF65-F5344CB8AC3E}">
        <p14:creationId xmlns:p14="http://schemas.microsoft.com/office/powerpoint/2010/main" val="2710066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In March 2018 the American College of Sports Medicine convened an International Multidisciplinary Roundtable on Exercise and Cancer in to evaluate and translate the evidence linking physical activity and cancer prevention, treatment, and control. Their findings were published in late 2019 and provide the highest level of evidence supporting the benefits of physical activity and exercise for individuals living with and beyond cancer. </a:t>
            </a:r>
          </a:p>
          <a:p>
            <a:pPr marL="171450" indent="-171450">
              <a:buFont typeface="Arial" panose="020B0604020202020204" pitchFamily="34" charset="0"/>
              <a:buChar char="•"/>
            </a:pPr>
            <a:r>
              <a:rPr lang="en-US" sz="1200" b="0" i="0" u="none" strike="noStrike" kern="1200" baseline="0" dirty="0" err="1">
                <a:solidFill>
                  <a:schemeClr val="tx1"/>
                </a:solidFill>
                <a:latin typeface="+mn-lt"/>
                <a:ea typeface="+mn-ea"/>
                <a:cs typeface="+mn-cs"/>
              </a:rPr>
              <a:t>PREdiagnosis</a:t>
            </a:r>
            <a:endParaRPr lang="en-US" sz="1200" b="0" i="0" u="none" strike="noStrike" kern="1200" baseline="0" dirty="0">
              <a:solidFill>
                <a:schemeClr val="tx1"/>
              </a:solidFill>
              <a:latin typeface="+mn-lt"/>
              <a:ea typeface="+mn-ea"/>
              <a:cs typeface="+mn-cs"/>
            </a:endParaRP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evidence supports that there are a number of ways physical activity can influence cancer risk, and that physical activity is beneficial for the prevention of several types of cancer including breast, colon, endometrial, kidney, bladder, esophageal, and stomach.</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Minimizing time spent in sedentary behavior may also lower risk of endometrial, colon and lung cancers.</a:t>
            </a:r>
            <a:endParaRPr lang="en-US" sz="44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dirty="0"/>
              <a:t>POST diagnosis</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physical activity before and after a cancer diagnosis is also likely to improve survival for those diagnosed with breast and colon cancer; with research suggesting that post-diagnosis physical activity provides greater benefits to reduce mortality than pre-diagnosis physical activity.</a:t>
            </a: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DE984F-7FF2-4126-9E4E-4CC46F2FA1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3380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r>
              <a:rPr lang="en-US" dirty="0"/>
              <a:t>I’m going to break down these benefits further for you. Let’s first start with the benefits of exercise during cancer treatment.</a:t>
            </a:r>
            <a:r>
              <a:rPr lang="en-US" baseline="0" dirty="0"/>
              <a:t> </a:t>
            </a:r>
            <a:r>
              <a:rPr lang="en-US" dirty="0"/>
              <a:t>Research has found that exercising durin</a:t>
            </a:r>
            <a:r>
              <a:rPr lang="en-US" baseline="0" dirty="0"/>
              <a:t>g cancer treatments is safe and in fact, actually has many benefits. Studies have showed that those who exercis</a:t>
            </a:r>
            <a:r>
              <a:rPr lang="en-US" dirty="0"/>
              <a:t>ed regularly had 40% to 50% less fatigue than those who were less</a:t>
            </a:r>
            <a:r>
              <a:rPr lang="en-US" baseline="0" dirty="0"/>
              <a:t> active. Exercise</a:t>
            </a:r>
            <a:r>
              <a:rPr lang="en-US" dirty="0"/>
              <a:t> also helps mood, which can benefit those feelings of depression and anxiety that often</a:t>
            </a:r>
            <a:r>
              <a:rPr lang="en-US" baseline="0" dirty="0"/>
              <a:t> go hand in hand with a c</a:t>
            </a:r>
            <a:r>
              <a:rPr lang="en-US" dirty="0"/>
              <a:t>ancer diagnosis. Those</a:t>
            </a:r>
            <a:r>
              <a:rPr lang="en-US" baseline="0" dirty="0"/>
              <a:t> that stayed physically active during treatment slept better and what I find really interesting and important is that these folks had less side effects with their treatments and improved blood counts-leading them to have better chemo completion rates than those that were sedentary during their treatments.</a:t>
            </a:r>
          </a:p>
          <a:p>
            <a:endParaRPr lang="en-US" baseline="0" dirty="0"/>
          </a:p>
          <a:p>
            <a:r>
              <a:rPr lang="en-US" baseline="0" dirty="0"/>
              <a:t>When exercising during cancer treatments, you don’t have to try to run a marathon or compete in the World’s Strongest Man Competition-even just some moderate aerobic activity paired with some light strength training can do wonders.  We’ll talk more about this in a minute.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78226C-A39C-44D9-8074-5093709E43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44983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that</a:t>
            </a:r>
            <a:r>
              <a:rPr lang="en-US" baseline="0" dirty="0"/>
              <a:t> exercise involve multiple formats to improve cardiovascular fitness, general strength and overall mobility/flexibility. Moderate intensity aerobic activity should take place 150 min per week (30 min 5x/</a:t>
            </a:r>
            <a:r>
              <a:rPr lang="en-US" baseline="0" dirty="0" err="1"/>
              <a:t>wk</a:t>
            </a:r>
            <a:r>
              <a:rPr lang="en-US" baseline="0" dirty="0"/>
              <a:t>), SLOWLY-PROGRESSED strength training 2x/</a:t>
            </a:r>
            <a:r>
              <a:rPr lang="en-US" baseline="0" dirty="0" err="1"/>
              <a:t>wk</a:t>
            </a:r>
            <a:r>
              <a:rPr lang="en-US" baseline="0" dirty="0"/>
              <a:t> and stretching on any day exercise is performed.</a:t>
            </a:r>
          </a:p>
          <a:p>
            <a:endParaRPr lang="en-US" baseline="0" dirty="0"/>
          </a:p>
          <a:p>
            <a:r>
              <a:rPr lang="en-US" baseline="0" dirty="0"/>
              <a:t>Cancer rehabilitation clinicians are instructed in specific metrics to determine a safe and effective target heart rate range for patients during exercise. Prescribing target heart rate metrics ensures patients work hard enough to realize the full benefits of exercise. Providing a range allows patients the ability to modify as needed based on how they feel each day.</a:t>
            </a:r>
          </a:p>
          <a:p>
            <a:endParaRPr lang="en-US" baseline="0" dirty="0"/>
          </a:p>
        </p:txBody>
      </p:sp>
      <p:sp>
        <p:nvSpPr>
          <p:cNvPr id="4" name="Slide Number Placeholder 3"/>
          <p:cNvSpPr>
            <a:spLocks noGrp="1"/>
          </p:cNvSpPr>
          <p:nvPr>
            <p:ph type="sldNum" sz="quarter" idx="10"/>
          </p:nvPr>
        </p:nvSpPr>
        <p:spPr/>
        <p:txBody>
          <a:bodyPr/>
          <a:lstStyle/>
          <a:p>
            <a:fld id="{DB28757D-A6DA-AB41-A7E0-F7CD273F7D52}" type="slidenum">
              <a:rPr lang="en-US" smtClean="0"/>
              <a:pPr/>
              <a:t>18</a:t>
            </a:fld>
            <a:endParaRPr lang="en-US" dirty="0"/>
          </a:p>
        </p:txBody>
      </p:sp>
    </p:spTree>
    <p:extLst>
      <p:ext uri="{BB962C8B-B14F-4D97-AF65-F5344CB8AC3E}">
        <p14:creationId xmlns:p14="http://schemas.microsoft.com/office/powerpoint/2010/main" val="12391647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r>
              <a:rPr lang="en-US" dirty="0"/>
              <a:t>In studies</a:t>
            </a:r>
            <a:r>
              <a:rPr lang="en-US" baseline="0" dirty="0"/>
              <a:t> done on patients that exercised after they had completed their cancer treatments, they also noted improvements in many areas.  These folks showed improved physical function, endurance and strength, improved quality of life, improved bone health, and decreased depression and anxiety.</a:t>
            </a:r>
            <a:endParaRPr lang="en-US" dirty="0"/>
          </a:p>
          <a:p>
            <a:endParaRPr lang="en-US" dirty="0"/>
          </a:p>
          <a:p>
            <a:r>
              <a:rPr lang="en-US" dirty="0"/>
              <a:t>Finally, exercise helps control weight -- a crucial factor, as studies have shown that gaining weight during and after treatment raises the risk of a cancer recurrence, particularly for breast, colon and prostate cancers.  </a:t>
            </a:r>
          </a:p>
          <a:p>
            <a:endParaRPr lang="en-US" dirty="0"/>
          </a:p>
          <a:p>
            <a:r>
              <a:rPr lang="en-US" dirty="0"/>
              <a:t>I want to highlight just a few studies that illustrate this point. One study of</a:t>
            </a:r>
            <a:r>
              <a:rPr lang="en-US" baseline="0" dirty="0"/>
              <a:t> over 3,000 women found that women with a di</a:t>
            </a:r>
            <a:r>
              <a:rPr lang="en-US" dirty="0"/>
              <a:t>agnosis of breast cancer who exercised moderately (they walked 3 to 5 hours per week at an average pace) had approximately 40% to 50% lower risk of breast cancer recurrence, death from breast cancer, and death from any cause compared with more sedentary women. That is HUGE!  That is the same kind of risk reduction</a:t>
            </a:r>
            <a:r>
              <a:rPr lang="en-US" baseline="0" dirty="0"/>
              <a:t> women with hormone positive cancers get from taking hormone blockers.</a:t>
            </a:r>
          </a:p>
          <a:p>
            <a:r>
              <a:rPr lang="en-US" baseline="0" dirty="0"/>
              <a:t>For patients after a colorectal cancer diagnosis, </a:t>
            </a:r>
            <a:r>
              <a:rPr lang="en-US" dirty="0"/>
              <a:t>those who participated in physical activity had a 31% lower risk of death than those who did not. </a:t>
            </a:r>
          </a:p>
          <a:p>
            <a:r>
              <a:rPr lang="en-US" dirty="0"/>
              <a:t>And, finally, in one study of men with non-metastatic prostate cancer who engaged in vigorous activity for at least 3 hours per week had a 61% lower risk of death from prostate cancer compared with men who engaged in vigorous activity for less than 1 hour per week.</a:t>
            </a:r>
          </a:p>
          <a:p>
            <a:endParaRPr lang="en-US" dirty="0"/>
          </a:p>
          <a:p>
            <a:r>
              <a:rPr lang="en-US" dirty="0"/>
              <a:t>So this goes to show that it’s never too late to get started with a physical activity program after a cancer diagnosis.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78226C-A39C-44D9-8074-5093709E43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1459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*Tie to cancer rehab: </a:t>
            </a:r>
          </a:p>
          <a:p>
            <a:pPr marL="171450" indent="-171450">
              <a:buFont typeface="Arial" panose="020B0604020202020204" pitchFamily="34" charset="0"/>
              <a:buChar char="•"/>
            </a:pPr>
            <a:r>
              <a:rPr lang="en-US" dirty="0"/>
              <a:t>A cancer rehab specialist can help you understand how to easily monitor your intensity using HR and RPE. They can help you to safely progress your exercise over time to get the maximum benefits of exercise</a:t>
            </a:r>
          </a:p>
        </p:txBody>
      </p:sp>
      <p:sp>
        <p:nvSpPr>
          <p:cNvPr id="4" name="Slide Number Placeholder 3"/>
          <p:cNvSpPr>
            <a:spLocks noGrp="1"/>
          </p:cNvSpPr>
          <p:nvPr>
            <p:ph type="sldNum" sz="quarter" idx="10"/>
          </p:nvPr>
        </p:nvSpPr>
        <p:spPr/>
        <p:txBody>
          <a:bodyPr/>
          <a:lstStyle/>
          <a:p>
            <a:fld id="{10DE984F-7FF2-4126-9E4E-4CC46F2FA19D}" type="slidenum">
              <a:rPr lang="en-US" smtClean="0"/>
              <a:t>20</a:t>
            </a:fld>
            <a:endParaRPr lang="en-US"/>
          </a:p>
        </p:txBody>
      </p:sp>
    </p:spTree>
    <p:extLst>
      <p:ext uri="{BB962C8B-B14F-4D97-AF65-F5344CB8AC3E}">
        <p14:creationId xmlns:p14="http://schemas.microsoft.com/office/powerpoint/2010/main" val="9568534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 creative and have fun.  Find types of exercise that you enjoy. Do you love walking your dog? Doing yoga? Dancing? Use your favorite activities as an opportunity to ‘sneak’ in some exercise and stay more active throughout the day! Don’t feel pressure to ‘hit the gym’, home-based exercise with minimal equipment can be equally as beneficial and may fit better into your routine. Use the buddy system-even the virtual buddy system! We’ve talked about this already. Incorporate technology ONLY if/when it feels right. DO NOT feel pressure to keep up with the latest trends in fitness and tech. The most beneficial exercise is the kind that you actually do. Technology can be very helpful but is NOT required. Reward yourself and share successes/challenges as you make progress towards your goals. We ALL face challenges, talking through them with a buddy or trusted exercise professional is key to your progress. Take time to ‘treat yourself’ at each new milestone and reflect on your progress. Take advantage of cancer-specific supports. There are lots of national and local exercise-related supports for cancer survivors– ask google! I’ve listed one great resource here: the American College of Sports Medicine (ACSM) Move Through Cancer ® Website: https://www.exerciseismedicine.org/support_page.php/moving-through-cancer/. I just want to take a moment to show you some great resources from this website. </a:t>
            </a:r>
            <a:r>
              <a:rPr lang="en-US" b="1" dirty="0"/>
              <a:t>(ACSM Being Active When you have Cancer, Sit Less Move More, Exercise Guidelines Infographic, Exercise for Prevention and Treatment)</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DE984F-7FF2-4126-9E4E-4CC46F2FA1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3747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2400" kern="1200" dirty="0">
                <a:solidFill>
                  <a:schemeClr val="tx1"/>
                </a:solidFill>
                <a:effectLst/>
                <a:latin typeface="+mn-lt"/>
                <a:ea typeface="+mn-ea"/>
                <a:cs typeface="+mn-cs"/>
              </a:rPr>
              <a:t> 17 million cancer survivors. There’s unfortunately a catch here. While the evidence suggests that 60-90% of people affected by cancer could benefit from the skills of a trained therapist, less than 2% of these patients have their rehabilitation needs addressed. </a:t>
            </a:r>
          </a:p>
          <a:p>
            <a:pPr marL="0" indent="0">
              <a:buFont typeface="Arial" panose="020B0604020202020204" pitchFamily="34" charset="0"/>
              <a:buNone/>
            </a:pPr>
            <a:endParaRPr lang="en-US" altLang="en-US" sz="24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4800" dirty="0">
                <a:solidFill>
                  <a:srgbClr val="3C3C3B"/>
                </a:solidFill>
              </a:rPr>
              <a:t>In addition, 25 to 60 percent of experience lasting pain,</a:t>
            </a:r>
            <a:r>
              <a:rPr lang="en-US" altLang="en-US" sz="4800" baseline="30000" dirty="0">
                <a:solidFill>
                  <a:srgbClr val="3C3C3B"/>
                </a:solidFill>
              </a:rPr>
              <a:t>3</a:t>
            </a:r>
            <a:r>
              <a:rPr lang="en-US" altLang="en-US" sz="4800" dirty="0">
                <a:solidFill>
                  <a:srgbClr val="3C3C3B"/>
                </a:solidFill>
              </a:rPr>
              <a:t> while 60 to 90 percent deal with fatigue related to their cancer.</a:t>
            </a:r>
            <a:r>
              <a:rPr lang="en-US" altLang="en-US" sz="4800" baseline="30000" dirty="0">
                <a:solidFill>
                  <a:srgbClr val="3C3C3B"/>
                </a:solidFill>
              </a:rPr>
              <a:t>4</a:t>
            </a:r>
          </a:p>
          <a:p>
            <a:pPr marL="0" indent="0">
              <a:buFont typeface="Arial" panose="020B0604020202020204" pitchFamily="34" charset="0"/>
              <a:buNone/>
            </a:pPr>
            <a:endParaRPr lang="en-US" altLang="en-US" sz="4800" b="1" dirty="0">
              <a:solidFill>
                <a:srgbClr val="227876"/>
              </a:solidFill>
              <a:latin typeface="Times New Roman" panose="02020603050405020304" pitchFamily="18" charset="0"/>
              <a:cs typeface="Times New Roman" panose="02020603050405020304" pitchFamily="18" charset="0"/>
            </a:endParaRPr>
          </a:p>
          <a:p>
            <a:endParaRPr lang="en-US" sz="4800" b="1" dirty="0">
              <a:solidFill>
                <a:srgbClr val="227876"/>
              </a:solidFill>
              <a:latin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effectLst/>
                <a:latin typeface="+mn-lt"/>
                <a:ea typeface="+mn-ea"/>
                <a:cs typeface="+mn-cs"/>
              </a:rPr>
              <a:t>Why?</a:t>
            </a:r>
            <a:r>
              <a:rPr lang="en-US" sz="2400" kern="1200" baseline="0" dirty="0">
                <a:solidFill>
                  <a:schemeClr val="tx1"/>
                </a:solidFill>
                <a:effectLst/>
                <a:latin typeface="+mn-lt"/>
                <a:ea typeface="+mn-ea"/>
                <a:cs typeface="+mn-cs"/>
              </a:rPr>
              <a:t> </a:t>
            </a:r>
            <a:r>
              <a:rPr lang="en-US" sz="2400" kern="1200" dirty="0">
                <a:solidFill>
                  <a:schemeClr val="tx1"/>
                </a:solidFill>
                <a:effectLst/>
                <a:latin typeface="+mn-lt"/>
                <a:ea typeface="+mn-ea"/>
                <a:cs typeface="+mn-cs"/>
              </a:rPr>
              <a:t>Today, access to therapy providers with specialized training is often limited; cancer care teams haven’t been educated on the full scope of services therapists can offer, and most practice workflows haven’t been built to include functional assessments or referral triggers.</a:t>
            </a:r>
          </a:p>
          <a:p>
            <a:pPr marL="0" indent="0">
              <a:buFont typeface="Arial" panose="020B0604020202020204" pitchFamily="34" charset="0"/>
              <a:buNone/>
            </a:pPr>
            <a:endParaRPr lang="en-US" sz="24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6737043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finally, reach out for support. Check out our website at www.kort.com or www.revitalcancerrehab.com for more information about cancer rehabilitation services, including </a:t>
            </a:r>
            <a:r>
              <a:rPr lang="en-US" dirty="0" err="1"/>
              <a:t>telerehab</a:t>
            </a:r>
            <a:r>
              <a:rPr lang="en-US" dirty="0"/>
              <a:t> and to find a therapy location near you. The American College of Sports Medicine Website is a great resource. I’ve already shown you some of the fantastic resources available from them, but you can also use the International Cancer Exercise Program Registry to find local programs and use the PRO finder to find a local health/fitness professional.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DE984F-7FF2-4126-9E4E-4CC46F2FA1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7251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DE984F-7FF2-4126-9E4E-4CC46F2FA19D}" type="slidenum">
              <a:rPr lang="en-US" smtClean="0"/>
              <a:t>26</a:t>
            </a:fld>
            <a:endParaRPr lang="en-US"/>
          </a:p>
        </p:txBody>
      </p:sp>
    </p:spTree>
    <p:extLst>
      <p:ext uri="{BB962C8B-B14F-4D97-AF65-F5344CB8AC3E}">
        <p14:creationId xmlns:p14="http://schemas.microsoft.com/office/powerpoint/2010/main" val="3154556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x-none" b="1" dirty="0"/>
              <a:t>Research shows 60-90% have at least one need for specialized rehab.</a:t>
            </a:r>
          </a:p>
          <a:p>
            <a:endParaRPr lang="en-US" altLang="x-none" dirty="0"/>
          </a:p>
          <a:p>
            <a:r>
              <a:rPr lang="en-US" altLang="x-none" dirty="0"/>
              <a:t>Cancer and its treatment have known side effects, many that you’ve treated such as pain, fatigue, weakness and arthralgia. However, cancer rehab is not just treating a person with a history of cancer, but also recognizing the impact of cancer and its treatment, how they directly relate to individual needs, and how you should best approach care to optimize outcomes. </a:t>
            </a:r>
          </a:p>
          <a:p>
            <a:endParaRPr lang="en-US" altLang="x-none" dirty="0"/>
          </a:p>
          <a:p>
            <a:r>
              <a:rPr lang="en-US" altLang="x-none" b="1" dirty="0"/>
              <a:t>Let’s see what this looks like in a patient referred to one of our clinics. </a:t>
            </a:r>
            <a:endParaRPr lang="en-US" b="1"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3</a:t>
            </a:fld>
            <a:endParaRPr lang="en-US"/>
          </a:p>
        </p:txBody>
      </p:sp>
    </p:spTree>
    <p:extLst>
      <p:ext uri="{BB962C8B-B14F-4D97-AF65-F5344CB8AC3E}">
        <p14:creationId xmlns:p14="http://schemas.microsoft.com/office/powerpoint/2010/main" val="604195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smtClean="0"/>
              <a:t>Dr</a:t>
            </a:r>
            <a:r>
              <a:rPr lang="en-US" baseline="0" dirty="0" smtClean="0"/>
              <a:t> Wallace and prehab</a:t>
            </a:r>
          </a:p>
        </p:txBody>
      </p:sp>
      <p:sp>
        <p:nvSpPr>
          <p:cNvPr id="4" name="Slide Number Placeholder 3"/>
          <p:cNvSpPr>
            <a:spLocks noGrp="1"/>
          </p:cNvSpPr>
          <p:nvPr>
            <p:ph type="sldNum" sz="quarter" idx="10"/>
          </p:nvPr>
        </p:nvSpPr>
        <p:spPr/>
        <p:txBody>
          <a:bodyPr/>
          <a:lstStyle/>
          <a:p>
            <a:fld id="{1DD199F7-8FBD-4F87-B9A6-BAA5C7BB6BB6}" type="slidenum">
              <a:rPr lang="en-US" smtClean="0"/>
              <a:t>4</a:t>
            </a:fld>
            <a:endParaRPr lang="en-US"/>
          </a:p>
        </p:txBody>
      </p:sp>
    </p:spTree>
    <p:extLst>
      <p:ext uri="{BB962C8B-B14F-4D97-AF65-F5344CB8AC3E}">
        <p14:creationId xmlns:p14="http://schemas.microsoft.com/office/powerpoint/2010/main" val="930379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F70EE3-0C7C-45F0-9A82-72F61BFA3434}" type="slidenum">
              <a:rPr lang="en-US" smtClean="0"/>
              <a:t>5</a:t>
            </a:fld>
            <a:endParaRPr lang="en-US"/>
          </a:p>
        </p:txBody>
      </p:sp>
    </p:spTree>
    <p:extLst>
      <p:ext uri="{BB962C8B-B14F-4D97-AF65-F5344CB8AC3E}">
        <p14:creationId xmlns:p14="http://schemas.microsoft.com/office/powerpoint/2010/main" val="2354155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presence of CIPN increases fall risk. These JCO studies demonstrated that CIPN persists 6 years post-treatment in almost 50% of survivors and those individuals were 2-3 times as likely to fall.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F38BCD4F-173C-6F4F-A433-16B0A66690CB}" type="slidenum">
              <a:rPr lang="en-US" smtClean="0"/>
              <a:t>8</a:t>
            </a:fld>
            <a:endParaRPr lang="en-US"/>
          </a:p>
        </p:txBody>
      </p:sp>
    </p:spTree>
    <p:extLst>
      <p:ext uri="{BB962C8B-B14F-4D97-AF65-F5344CB8AC3E}">
        <p14:creationId xmlns:p14="http://schemas.microsoft.com/office/powerpoint/2010/main" val="186987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135B6B"/>
                </a:solidFill>
              </a:rPr>
              <a:t>“Is a nerve damaging side effect of anti cancer drugs most typically known as chemotherapy.  It can afflict between 30 to 40% of individuals who have undergone chemotherapy.”</a:t>
            </a:r>
          </a:p>
          <a:p>
            <a:endParaRPr lang="en-US" baseline="0" dirty="0" smtClean="0"/>
          </a:p>
          <a:p>
            <a:endParaRPr lang="en-US" baseline="0" dirty="0" smtClean="0"/>
          </a:p>
          <a:p>
            <a:r>
              <a:rPr lang="en-US" baseline="0" dirty="0" smtClean="0"/>
              <a:t>The </a:t>
            </a:r>
            <a:r>
              <a:rPr lang="en-US" baseline="0" dirty="0"/>
              <a:t>presence of CIPN increases fall risk. These JCO studies demonstrated that CIPN persists 6 years post-treatment in almost 50% of survivors and those individuals were 2-3 times as likely to fall.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F38BCD4F-173C-6F4F-A433-16B0A66690CB}" type="slidenum">
              <a:rPr lang="en-US" smtClean="0"/>
              <a:t>9</a:t>
            </a:fld>
            <a:endParaRPr lang="en-US"/>
          </a:p>
        </p:txBody>
      </p:sp>
    </p:spTree>
    <p:extLst>
      <p:ext uri="{BB962C8B-B14F-4D97-AF65-F5344CB8AC3E}">
        <p14:creationId xmlns:p14="http://schemas.microsoft.com/office/powerpoint/2010/main" val="1025208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briefly</a:t>
            </a:r>
            <a:r>
              <a:rPr lang="en-US" baseline="0" dirty="0"/>
              <a:t> examine what is cancer related fatigue.</a:t>
            </a:r>
            <a:endParaRPr lang="en-US" dirty="0"/>
          </a:p>
        </p:txBody>
      </p:sp>
      <p:sp>
        <p:nvSpPr>
          <p:cNvPr id="4" name="Slide Number Placeholder 3"/>
          <p:cNvSpPr>
            <a:spLocks noGrp="1"/>
          </p:cNvSpPr>
          <p:nvPr>
            <p:ph type="sldNum" sz="quarter" idx="10"/>
          </p:nvPr>
        </p:nvSpPr>
        <p:spPr/>
        <p:txBody>
          <a:bodyPr/>
          <a:lstStyle/>
          <a:p>
            <a:fld id="{DB28757D-A6DA-AB41-A7E0-F7CD273F7D52}" type="slidenum">
              <a:rPr lang="en-US" smtClean="0"/>
              <a:pPr/>
              <a:t>10</a:t>
            </a:fld>
            <a:endParaRPr lang="en-US"/>
          </a:p>
        </p:txBody>
      </p:sp>
    </p:spTree>
    <p:extLst>
      <p:ext uri="{BB962C8B-B14F-4D97-AF65-F5344CB8AC3E}">
        <p14:creationId xmlns:p14="http://schemas.microsoft.com/office/powerpoint/2010/main" val="91906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5FDC0BE5-8237-434B-AB26-F93C2EF449B3}" type="slidenum">
              <a:rPr kumimoji="0" lang="en-US" altLang="x-none" sz="1200" b="0" i="0" u="none" strike="noStrike" kern="1200" cap="none" spc="0" normalizeH="0" baseline="0" noProof="0">
                <a:ln>
                  <a:noFill/>
                </a:ln>
                <a:solidFill>
                  <a:prstClr val="black"/>
                </a:solidFill>
                <a:effectLst/>
                <a:uLnTx/>
                <a:uFillTx/>
                <a:latin typeface="Open Sans Light" charset="0"/>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11</a:t>
            </a:fld>
            <a:endParaRPr kumimoji="0" lang="en-US" altLang="x-none" sz="1200" b="0" i="0" u="none" strike="noStrike" kern="1200" cap="none" spc="0" normalizeH="0" baseline="0" noProof="0">
              <a:ln>
                <a:noFill/>
              </a:ln>
              <a:solidFill>
                <a:prstClr val="black"/>
              </a:solidFill>
              <a:effectLst/>
              <a:uLnTx/>
              <a:uFillTx/>
              <a:latin typeface="Open Sans Light" charset="0"/>
              <a:ea typeface="+mn-ea"/>
              <a:cs typeface="+mn-cs"/>
            </a:endParaRPr>
          </a:p>
        </p:txBody>
      </p:sp>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r>
              <a:rPr lang="en-US" dirty="0"/>
              <a:t>So what is Cancer-Related Fatigue? The official definition of Cancer Related Fatigue according to the National Comprehensive Cancer Network is a distressing, persistent, subjective sense of physical, emotional and/or cognitive tiredness or exhaustion related to cancer or cancer treatment that is not proportional to recent activity and interferes with usual functioning.  The key words in that sentence are persistent, not proportional to recent activity and interferes with usual functioning. </a:t>
            </a:r>
          </a:p>
          <a:p>
            <a:endParaRPr lang="x-none" altLang="x-none" dirty="0"/>
          </a:p>
        </p:txBody>
      </p:sp>
    </p:spTree>
    <p:extLst>
      <p:ext uri="{BB962C8B-B14F-4D97-AF65-F5344CB8AC3E}">
        <p14:creationId xmlns:p14="http://schemas.microsoft.com/office/powerpoint/2010/main" val="11345399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hyperlink" Target="https://doi.org/10.1016/j.soncn.2014.11.003" TargetMode="External"/><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hyperlink" Target="https://doi.org/10.1007/s00520-016-3379-8" TargetMode="External"/><Relationship Id="rId4" Type="http://schemas.openxmlformats.org/officeDocument/2006/relationships/hyperlink" Target="https://doi.org/10.1016/j.eclinm.2020.100663" TargetMode="Externa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ing/Subheading">
    <p:spTree>
      <p:nvGrpSpPr>
        <p:cNvPr id="1" name=""/>
        <p:cNvGrpSpPr/>
        <p:nvPr/>
      </p:nvGrpSpPr>
      <p:grpSpPr>
        <a:xfrm>
          <a:off x="0" y="0"/>
          <a:ext cx="0" cy="0"/>
          <a:chOff x="0" y="0"/>
          <a:chExt cx="0" cy="0"/>
        </a:xfrm>
      </p:grpSpPr>
      <p:sp>
        <p:nvSpPr>
          <p:cNvPr id="24" name="Title Placeholder 1">
            <a:extLst>
              <a:ext uri="{FF2B5EF4-FFF2-40B4-BE49-F238E27FC236}">
                <a16:creationId xmlns:a16="http://schemas.microsoft.com/office/drawing/2014/main" id="{44BC8B21-2346-9F46-93A0-F3853FD13139}"/>
              </a:ext>
            </a:extLst>
          </p:cNvPr>
          <p:cNvSpPr>
            <a:spLocks noGrp="1"/>
          </p:cNvSpPr>
          <p:nvPr>
            <p:ph type="title" hasCustomPrompt="1"/>
          </p:nvPr>
        </p:nvSpPr>
        <p:spPr>
          <a:xfrm>
            <a:off x="0" y="321011"/>
            <a:ext cx="24377650" cy="1381677"/>
          </a:xfrm>
          <a:prstGeom prst="rect">
            <a:avLst/>
          </a:prstGeom>
        </p:spPr>
        <p:txBody>
          <a:bodyPr vert="horz" lIns="182843" tIns="91422" rIns="182843" bIns="91422" rtlCol="0" anchor="ctr">
            <a:normAutofit/>
          </a:bodyPr>
          <a:lstStyle>
            <a:lvl1pPr>
              <a:defRPr sz="7000"/>
            </a:lvl1pPr>
          </a:lstStyle>
          <a:p>
            <a:r>
              <a:rPr lang="en-US" dirty="0"/>
              <a:t>Heading</a:t>
            </a:r>
          </a:p>
        </p:txBody>
      </p:sp>
      <p:sp>
        <p:nvSpPr>
          <p:cNvPr id="8" name="Text Placeholder 7">
            <a:extLst>
              <a:ext uri="{FF2B5EF4-FFF2-40B4-BE49-F238E27FC236}">
                <a16:creationId xmlns:a16="http://schemas.microsoft.com/office/drawing/2014/main" id="{BDA2DE72-CA94-E045-8AB7-C7EFCA842100}"/>
              </a:ext>
            </a:extLst>
          </p:cNvPr>
          <p:cNvSpPr>
            <a:spLocks noGrp="1"/>
          </p:cNvSpPr>
          <p:nvPr>
            <p:ph type="body" sz="quarter" idx="10" hasCustomPrompt="1"/>
          </p:nvPr>
        </p:nvSpPr>
        <p:spPr>
          <a:xfrm>
            <a:off x="0" y="1728366"/>
            <a:ext cx="24377650" cy="1450975"/>
          </a:xfrm>
          <a:prstGeom prst="rect">
            <a:avLst/>
          </a:prstGeom>
        </p:spPr>
        <p:txBody>
          <a:bodyPr/>
          <a:lstStyle>
            <a:lvl1pPr>
              <a:defRPr sz="5000"/>
            </a:lvl1pPr>
          </a:lstStyle>
          <a:p>
            <a:pPr lvl="0"/>
            <a:r>
              <a:rPr lang="en-US" dirty="0"/>
              <a:t>Subtitle</a:t>
            </a:r>
          </a:p>
        </p:txBody>
      </p:sp>
      <p:sp>
        <p:nvSpPr>
          <p:cNvPr id="3" name="Text Placeholder 2">
            <a:extLst>
              <a:ext uri="{FF2B5EF4-FFF2-40B4-BE49-F238E27FC236}">
                <a16:creationId xmlns:a16="http://schemas.microsoft.com/office/drawing/2014/main" id="{DF29EFBF-9460-FF4E-B9E8-1B5A4C560F93}"/>
              </a:ext>
            </a:extLst>
          </p:cNvPr>
          <p:cNvSpPr>
            <a:spLocks noGrp="1"/>
          </p:cNvSpPr>
          <p:nvPr>
            <p:ph type="body" sz="quarter" idx="11" hasCustomPrompt="1"/>
          </p:nvPr>
        </p:nvSpPr>
        <p:spPr>
          <a:xfrm>
            <a:off x="198438" y="12901613"/>
            <a:ext cx="21488400" cy="655637"/>
          </a:xfrm>
          <a:prstGeom prst="rect">
            <a:avLst/>
          </a:prstGeom>
        </p:spPr>
        <p:txBody>
          <a:bodyPr/>
          <a:lstStyle>
            <a:lvl1pPr algn="l">
              <a:defRPr sz="2200" b="0" i="1">
                <a:solidFill>
                  <a:schemeClr val="tx2"/>
                </a:solidFill>
                <a:latin typeface="Calibri" panose="020F0502020204030204" pitchFamily="34" charset="0"/>
                <a:cs typeface="Calibri" panose="020F0502020204030204" pitchFamily="34" charset="0"/>
              </a:defRPr>
            </a:lvl1pPr>
          </a:lstStyle>
          <a:p>
            <a:pPr lvl="0"/>
            <a:r>
              <a:rPr lang="en-US" dirty="0"/>
              <a:t>Source</a:t>
            </a:r>
          </a:p>
        </p:txBody>
      </p:sp>
    </p:spTree>
    <p:custDataLst>
      <p:tags r:id="rId1"/>
    </p:custDataLst>
    <p:extLst>
      <p:ext uri="{BB962C8B-B14F-4D97-AF65-F5344CB8AC3E}">
        <p14:creationId xmlns:p14="http://schemas.microsoft.com/office/powerpoint/2010/main" val="3445232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_Image_2">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42341E25-1E08-C648-8315-A0FB1B90CAC5}"/>
              </a:ext>
            </a:extLst>
          </p:cNvPr>
          <p:cNvSpPr>
            <a:spLocks noGrp="1"/>
          </p:cNvSpPr>
          <p:nvPr>
            <p:ph type="pic" sz="quarter" idx="10"/>
          </p:nvPr>
        </p:nvSpPr>
        <p:spPr>
          <a:xfrm>
            <a:off x="6545263" y="0"/>
            <a:ext cx="17832387" cy="13741400"/>
          </a:xfrm>
          <a:prstGeom prst="rect">
            <a:avLst/>
          </a:prstGeom>
        </p:spPr>
        <p:txBody>
          <a:bodyPr/>
          <a:lstStyle/>
          <a:p>
            <a:r>
              <a:rPr lang="en-US"/>
              <a:t>Click icon to add picture</a:t>
            </a:r>
            <a:endParaRPr lang="en-US" dirty="0"/>
          </a:p>
        </p:txBody>
      </p:sp>
      <p:sp>
        <p:nvSpPr>
          <p:cNvPr id="17" name="Parallelogram 2">
            <a:extLst>
              <a:ext uri="{FF2B5EF4-FFF2-40B4-BE49-F238E27FC236}">
                <a16:creationId xmlns:a16="http://schemas.microsoft.com/office/drawing/2014/main" id="{AAD15DA5-837F-D74D-B08B-C34912A13329}"/>
              </a:ext>
            </a:extLst>
          </p:cNvPr>
          <p:cNvSpPr/>
          <p:nvPr userDrawn="1"/>
        </p:nvSpPr>
        <p:spPr>
          <a:xfrm flipH="1">
            <a:off x="7740706" y="13837"/>
            <a:ext cx="9255512" cy="13727354"/>
          </a:xfrm>
          <a:custGeom>
            <a:avLst/>
            <a:gdLst>
              <a:gd name="connsiteX0" fmla="*/ 0 w 9389326"/>
              <a:gd name="connsiteY0" fmla="*/ 13738303 h 13738303"/>
              <a:gd name="connsiteX1" fmla="*/ 2347332 w 9389326"/>
              <a:gd name="connsiteY1" fmla="*/ 0 h 13738303"/>
              <a:gd name="connsiteX2" fmla="*/ 9389326 w 9389326"/>
              <a:gd name="connsiteY2" fmla="*/ 0 h 13738303"/>
              <a:gd name="connsiteX3" fmla="*/ 7041995 w 9389326"/>
              <a:gd name="connsiteY3" fmla="*/ 13738303 h 13738303"/>
              <a:gd name="connsiteX4" fmla="*/ 0 w 9389326"/>
              <a:gd name="connsiteY4" fmla="*/ 13738303 h 13738303"/>
              <a:gd name="connsiteX0" fmla="*/ 0 w 15812429"/>
              <a:gd name="connsiteY0" fmla="*/ 13738303 h 13738303"/>
              <a:gd name="connsiteX1" fmla="*/ 2347332 w 15812429"/>
              <a:gd name="connsiteY1" fmla="*/ 0 h 13738303"/>
              <a:gd name="connsiteX2" fmla="*/ 15812429 w 15812429"/>
              <a:gd name="connsiteY2" fmla="*/ 22302 h 13738303"/>
              <a:gd name="connsiteX3" fmla="*/ 7041995 w 15812429"/>
              <a:gd name="connsiteY3" fmla="*/ 13738303 h 13738303"/>
              <a:gd name="connsiteX4" fmla="*/ 0 w 15812429"/>
              <a:gd name="connsiteY4" fmla="*/ 13738303 h 13738303"/>
              <a:gd name="connsiteX0" fmla="*/ 0 w 15812429"/>
              <a:gd name="connsiteY0" fmla="*/ 13716001 h 13716001"/>
              <a:gd name="connsiteX1" fmla="*/ 15305050 w 15812429"/>
              <a:gd name="connsiteY1" fmla="*/ 22303 h 13716001"/>
              <a:gd name="connsiteX2" fmla="*/ 15812429 w 15812429"/>
              <a:gd name="connsiteY2" fmla="*/ 0 h 13716001"/>
              <a:gd name="connsiteX3" fmla="*/ 7041995 w 15812429"/>
              <a:gd name="connsiteY3" fmla="*/ 13716001 h 13716001"/>
              <a:gd name="connsiteX4" fmla="*/ 0 w 15812429"/>
              <a:gd name="connsiteY4" fmla="*/ 13716001 h 13716001"/>
              <a:gd name="connsiteX0" fmla="*/ 0 w 9255512"/>
              <a:gd name="connsiteY0" fmla="*/ 13716001 h 13716001"/>
              <a:gd name="connsiteX1" fmla="*/ 8748133 w 9255512"/>
              <a:gd name="connsiteY1" fmla="*/ 22303 h 13716001"/>
              <a:gd name="connsiteX2" fmla="*/ 9255512 w 9255512"/>
              <a:gd name="connsiteY2" fmla="*/ 0 h 13716001"/>
              <a:gd name="connsiteX3" fmla="*/ 485078 w 9255512"/>
              <a:gd name="connsiteY3" fmla="*/ 13716001 h 13716001"/>
              <a:gd name="connsiteX4" fmla="*/ 0 w 9255512"/>
              <a:gd name="connsiteY4" fmla="*/ 13716001 h 13716001"/>
              <a:gd name="connsiteX0" fmla="*/ 0 w 9255512"/>
              <a:gd name="connsiteY0" fmla="*/ 13716001 h 13716001"/>
              <a:gd name="connsiteX1" fmla="*/ 8792738 w 9255512"/>
              <a:gd name="connsiteY1" fmla="*/ 22303 h 13716001"/>
              <a:gd name="connsiteX2" fmla="*/ 9255512 w 9255512"/>
              <a:gd name="connsiteY2" fmla="*/ 0 h 13716001"/>
              <a:gd name="connsiteX3" fmla="*/ 485078 w 9255512"/>
              <a:gd name="connsiteY3" fmla="*/ 13716001 h 13716001"/>
              <a:gd name="connsiteX4" fmla="*/ 0 w 9255512"/>
              <a:gd name="connsiteY4" fmla="*/ 13716001 h 13716001"/>
              <a:gd name="connsiteX0" fmla="*/ 0 w 9255512"/>
              <a:gd name="connsiteY0" fmla="*/ 13716001 h 13716001"/>
              <a:gd name="connsiteX1" fmla="*/ 8748133 w 9255512"/>
              <a:gd name="connsiteY1" fmla="*/ 22303 h 13716001"/>
              <a:gd name="connsiteX2" fmla="*/ 9255512 w 9255512"/>
              <a:gd name="connsiteY2" fmla="*/ 0 h 13716001"/>
              <a:gd name="connsiteX3" fmla="*/ 485078 w 9255512"/>
              <a:gd name="connsiteY3" fmla="*/ 13716001 h 13716001"/>
              <a:gd name="connsiteX4" fmla="*/ 0 w 9255512"/>
              <a:gd name="connsiteY4" fmla="*/ 13716001 h 13716001"/>
              <a:gd name="connsiteX0" fmla="*/ 0 w 9255512"/>
              <a:gd name="connsiteY0" fmla="*/ 13760605 h 13760605"/>
              <a:gd name="connsiteX1" fmla="*/ 8770435 w 9255512"/>
              <a:gd name="connsiteY1" fmla="*/ 0 h 13760605"/>
              <a:gd name="connsiteX2" fmla="*/ 9255512 w 9255512"/>
              <a:gd name="connsiteY2" fmla="*/ 44604 h 13760605"/>
              <a:gd name="connsiteX3" fmla="*/ 485078 w 9255512"/>
              <a:gd name="connsiteY3" fmla="*/ 13760605 h 13760605"/>
              <a:gd name="connsiteX4" fmla="*/ 0 w 9255512"/>
              <a:gd name="connsiteY4" fmla="*/ 13760605 h 13760605"/>
              <a:gd name="connsiteX0" fmla="*/ 0 w 9255512"/>
              <a:gd name="connsiteY0" fmla="*/ 13727354 h 13727354"/>
              <a:gd name="connsiteX1" fmla="*/ 8762123 w 9255512"/>
              <a:gd name="connsiteY1" fmla="*/ 0 h 13727354"/>
              <a:gd name="connsiteX2" fmla="*/ 9255512 w 9255512"/>
              <a:gd name="connsiteY2" fmla="*/ 11353 h 13727354"/>
              <a:gd name="connsiteX3" fmla="*/ 485078 w 9255512"/>
              <a:gd name="connsiteY3" fmla="*/ 13727354 h 13727354"/>
              <a:gd name="connsiteX4" fmla="*/ 0 w 9255512"/>
              <a:gd name="connsiteY4" fmla="*/ 13727354 h 13727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55512" h="13727354">
                <a:moveTo>
                  <a:pt x="0" y="13727354"/>
                </a:moveTo>
                <a:lnTo>
                  <a:pt x="8762123" y="0"/>
                </a:lnTo>
                <a:lnTo>
                  <a:pt x="9255512" y="11353"/>
                </a:lnTo>
                <a:lnTo>
                  <a:pt x="485078" y="13727354"/>
                </a:lnTo>
                <a:lnTo>
                  <a:pt x="0" y="13727354"/>
                </a:lnTo>
                <a:close/>
              </a:path>
            </a:pathLst>
          </a:custGeom>
          <a:solidFill>
            <a:schemeClr val="bg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Regular" charset="0"/>
            </a:endParaRPr>
          </a:p>
        </p:txBody>
      </p:sp>
      <p:sp>
        <p:nvSpPr>
          <p:cNvPr id="18" name="Right Triangle 1">
            <a:extLst>
              <a:ext uri="{FF2B5EF4-FFF2-40B4-BE49-F238E27FC236}">
                <a16:creationId xmlns:a16="http://schemas.microsoft.com/office/drawing/2014/main" id="{B22EDE5F-B59E-9342-BA15-6CAE245EFF21}"/>
              </a:ext>
            </a:extLst>
          </p:cNvPr>
          <p:cNvSpPr/>
          <p:nvPr userDrawn="1"/>
        </p:nvSpPr>
        <p:spPr>
          <a:xfrm>
            <a:off x="1" y="2680"/>
            <a:ext cx="16503804" cy="13738302"/>
          </a:xfrm>
          <a:custGeom>
            <a:avLst/>
            <a:gdLst>
              <a:gd name="connsiteX0" fmla="*/ 0 w 10036098"/>
              <a:gd name="connsiteY0" fmla="*/ 13716000 h 13716000"/>
              <a:gd name="connsiteX1" fmla="*/ 0 w 10036098"/>
              <a:gd name="connsiteY1" fmla="*/ 0 h 13716000"/>
              <a:gd name="connsiteX2" fmla="*/ 10036098 w 10036098"/>
              <a:gd name="connsiteY2" fmla="*/ 13716000 h 13716000"/>
              <a:gd name="connsiteX3" fmla="*/ 0 w 10036098"/>
              <a:gd name="connsiteY3" fmla="*/ 13716000 h 13716000"/>
              <a:gd name="connsiteX0" fmla="*/ 0 w 16548410"/>
              <a:gd name="connsiteY0" fmla="*/ 13716000 h 13716000"/>
              <a:gd name="connsiteX1" fmla="*/ 6512312 w 16548410"/>
              <a:gd name="connsiteY1" fmla="*/ 0 h 13716000"/>
              <a:gd name="connsiteX2" fmla="*/ 16548410 w 16548410"/>
              <a:gd name="connsiteY2" fmla="*/ 13716000 h 13716000"/>
              <a:gd name="connsiteX3" fmla="*/ 0 w 16548410"/>
              <a:gd name="connsiteY3" fmla="*/ 13716000 h 13716000"/>
              <a:gd name="connsiteX0" fmla="*/ 0 w 16548410"/>
              <a:gd name="connsiteY0" fmla="*/ 13716000 h 13716000"/>
              <a:gd name="connsiteX1" fmla="*/ 3880625 w 16548410"/>
              <a:gd name="connsiteY1" fmla="*/ 5419493 h 13716000"/>
              <a:gd name="connsiteX2" fmla="*/ 6512312 w 16548410"/>
              <a:gd name="connsiteY2" fmla="*/ 0 h 13716000"/>
              <a:gd name="connsiteX3" fmla="*/ 16548410 w 16548410"/>
              <a:gd name="connsiteY3" fmla="*/ 13716000 h 13716000"/>
              <a:gd name="connsiteX4" fmla="*/ 0 w 16548410"/>
              <a:gd name="connsiteY4" fmla="*/ 13716000 h 13716000"/>
              <a:gd name="connsiteX0" fmla="*/ 0 w 16548410"/>
              <a:gd name="connsiteY0" fmla="*/ 13738302 h 13738302"/>
              <a:gd name="connsiteX1" fmla="*/ 0 w 16548410"/>
              <a:gd name="connsiteY1" fmla="*/ 0 h 13738302"/>
              <a:gd name="connsiteX2" fmla="*/ 6512312 w 16548410"/>
              <a:gd name="connsiteY2" fmla="*/ 22302 h 13738302"/>
              <a:gd name="connsiteX3" fmla="*/ 16548410 w 16548410"/>
              <a:gd name="connsiteY3" fmla="*/ 13738302 h 13738302"/>
              <a:gd name="connsiteX4" fmla="*/ 0 w 16548410"/>
              <a:gd name="connsiteY4" fmla="*/ 13738302 h 13738302"/>
              <a:gd name="connsiteX0" fmla="*/ 0 w 16548410"/>
              <a:gd name="connsiteY0" fmla="*/ 13760605 h 13760605"/>
              <a:gd name="connsiteX1" fmla="*/ 0 w 16548410"/>
              <a:gd name="connsiteY1" fmla="*/ 22303 h 13760605"/>
              <a:gd name="connsiteX2" fmla="*/ 12244039 w 16548410"/>
              <a:gd name="connsiteY2" fmla="*/ 0 h 13760605"/>
              <a:gd name="connsiteX3" fmla="*/ 16548410 w 16548410"/>
              <a:gd name="connsiteY3" fmla="*/ 13760605 h 13760605"/>
              <a:gd name="connsiteX4" fmla="*/ 0 w 16548410"/>
              <a:gd name="connsiteY4" fmla="*/ 13760605 h 13760605"/>
              <a:gd name="connsiteX0" fmla="*/ 0 w 16548410"/>
              <a:gd name="connsiteY0" fmla="*/ 13738302 h 13738302"/>
              <a:gd name="connsiteX1" fmla="*/ 0 w 16548410"/>
              <a:gd name="connsiteY1" fmla="*/ 0 h 13738302"/>
              <a:gd name="connsiteX2" fmla="*/ 7761249 w 16548410"/>
              <a:gd name="connsiteY2" fmla="*/ 22302 h 13738302"/>
              <a:gd name="connsiteX3" fmla="*/ 16548410 w 16548410"/>
              <a:gd name="connsiteY3" fmla="*/ 13738302 h 13738302"/>
              <a:gd name="connsiteX4" fmla="*/ 0 w 16548410"/>
              <a:gd name="connsiteY4" fmla="*/ 13738302 h 13738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48410" h="13738302">
                <a:moveTo>
                  <a:pt x="0" y="13738302"/>
                </a:moveTo>
                <a:lnTo>
                  <a:pt x="0" y="0"/>
                </a:lnTo>
                <a:lnTo>
                  <a:pt x="7761249" y="22302"/>
                </a:lnTo>
                <a:lnTo>
                  <a:pt x="16548410" y="13738302"/>
                </a:lnTo>
                <a:lnTo>
                  <a:pt x="0" y="13738302"/>
                </a:lnTo>
                <a:close/>
              </a:path>
            </a:pathLst>
          </a:custGeom>
          <a:gradFill>
            <a:gsLst>
              <a:gs pos="66000">
                <a:srgbClr val="00A9A3"/>
              </a:gs>
              <a:gs pos="97000">
                <a:srgbClr val="97CB54"/>
              </a:gs>
            </a:gsLst>
            <a:lin ang="6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Regular" charset="0"/>
            </a:endParaRPr>
          </a:p>
        </p:txBody>
      </p:sp>
      <p:sp>
        <p:nvSpPr>
          <p:cNvPr id="20" name="Title 6">
            <a:extLst>
              <a:ext uri="{FF2B5EF4-FFF2-40B4-BE49-F238E27FC236}">
                <a16:creationId xmlns:a16="http://schemas.microsoft.com/office/drawing/2014/main" id="{4554F4A6-9C7A-A84B-9D9B-E9269C38E0F6}"/>
              </a:ext>
            </a:extLst>
          </p:cNvPr>
          <p:cNvSpPr>
            <a:spLocks noGrp="1"/>
          </p:cNvSpPr>
          <p:nvPr>
            <p:ph type="title" hasCustomPrompt="1"/>
          </p:nvPr>
        </p:nvSpPr>
        <p:spPr>
          <a:xfrm>
            <a:off x="1034717" y="3633538"/>
            <a:ext cx="8783051" cy="2863516"/>
          </a:xfrm>
          <a:prstGeom prst="rect">
            <a:avLst/>
          </a:prstGeom>
        </p:spPr>
        <p:txBody>
          <a:bodyPr>
            <a:noAutofit/>
          </a:bodyPr>
          <a:lstStyle>
            <a:lvl1pPr algn="l">
              <a:defRPr sz="9600" b="1" cap="all" baseline="0">
                <a:solidFill>
                  <a:schemeClr val="bg2"/>
                </a:solidFill>
                <a:effectLst/>
                <a:latin typeface="Calibri" panose="020F0502020204030204" pitchFamily="34" charset="0"/>
                <a:cs typeface="Calibri" panose="020F0502020204030204" pitchFamily="34" charset="0"/>
              </a:defRPr>
            </a:lvl1pPr>
          </a:lstStyle>
          <a:p>
            <a:r>
              <a:rPr lang="en-US" dirty="0"/>
              <a:t>Title of </a:t>
            </a:r>
            <a:br>
              <a:rPr lang="en-US" dirty="0"/>
            </a:br>
            <a:r>
              <a:rPr lang="en-US" dirty="0"/>
              <a:t>presentation</a:t>
            </a:r>
          </a:p>
        </p:txBody>
      </p:sp>
      <p:sp>
        <p:nvSpPr>
          <p:cNvPr id="21" name="Text Placeholder 14">
            <a:extLst>
              <a:ext uri="{FF2B5EF4-FFF2-40B4-BE49-F238E27FC236}">
                <a16:creationId xmlns:a16="http://schemas.microsoft.com/office/drawing/2014/main" id="{1E2BE39B-8082-DF42-8E7D-D42EFC79DE1A}"/>
              </a:ext>
            </a:extLst>
          </p:cNvPr>
          <p:cNvSpPr>
            <a:spLocks noGrp="1"/>
          </p:cNvSpPr>
          <p:nvPr>
            <p:ph type="body" sz="quarter" idx="11" hasCustomPrompt="1"/>
          </p:nvPr>
        </p:nvSpPr>
        <p:spPr>
          <a:xfrm>
            <a:off x="1034716" y="6497053"/>
            <a:ext cx="10299031" cy="1098550"/>
          </a:xfrm>
          <a:prstGeom prst="rect">
            <a:avLst/>
          </a:prstGeom>
        </p:spPr>
        <p:txBody>
          <a:bodyPr/>
          <a:lstStyle>
            <a:lvl1pPr algn="l">
              <a:buNone/>
              <a:defRPr sz="6000" b="1" i="0">
                <a:solidFill>
                  <a:schemeClr val="bg2"/>
                </a:solidFill>
                <a:latin typeface="Calibri" panose="020F0502020204030204" pitchFamily="34" charset="0"/>
                <a:cs typeface="Calibri" panose="020F0502020204030204" pitchFamily="34" charset="0"/>
              </a:defRPr>
            </a:lvl1pPr>
          </a:lstStyle>
          <a:p>
            <a:pPr lvl="0"/>
            <a:r>
              <a:rPr lang="en-US" sz="6000" dirty="0"/>
              <a:t>SUBTITLE OF PRESENTATION</a:t>
            </a:r>
            <a:endParaRPr lang="en-US" dirty="0"/>
          </a:p>
        </p:txBody>
      </p:sp>
      <p:sp>
        <p:nvSpPr>
          <p:cNvPr id="22" name="Text Placeholder 16">
            <a:extLst>
              <a:ext uri="{FF2B5EF4-FFF2-40B4-BE49-F238E27FC236}">
                <a16:creationId xmlns:a16="http://schemas.microsoft.com/office/drawing/2014/main" id="{91436CA7-459A-FE44-8EB5-64D57948C7A3}"/>
              </a:ext>
            </a:extLst>
          </p:cNvPr>
          <p:cNvSpPr>
            <a:spLocks noGrp="1"/>
          </p:cNvSpPr>
          <p:nvPr>
            <p:ph type="body" sz="quarter" idx="12" hasCustomPrompt="1"/>
          </p:nvPr>
        </p:nvSpPr>
        <p:spPr>
          <a:xfrm>
            <a:off x="1034716" y="8301038"/>
            <a:ext cx="10299031" cy="1108075"/>
          </a:xfrm>
          <a:prstGeom prst="rect">
            <a:avLst/>
          </a:prstGeom>
        </p:spPr>
        <p:txBody>
          <a:bodyPr/>
          <a:lstStyle>
            <a:lvl1pPr algn="l">
              <a:buNone/>
              <a:defRPr sz="6000">
                <a:solidFill>
                  <a:schemeClr val="bg2"/>
                </a:solidFill>
              </a:defRPr>
            </a:lvl1pPr>
          </a:lstStyle>
          <a:p>
            <a:pPr lvl="0"/>
            <a:r>
              <a:rPr lang="en-US" sz="6000" dirty="0"/>
              <a:t>Module Number</a:t>
            </a:r>
            <a:endParaRPr lang="en-US" dirty="0"/>
          </a:p>
        </p:txBody>
      </p:sp>
      <p:sp>
        <p:nvSpPr>
          <p:cNvPr id="23" name="Text Placeholder 20">
            <a:extLst>
              <a:ext uri="{FF2B5EF4-FFF2-40B4-BE49-F238E27FC236}">
                <a16:creationId xmlns:a16="http://schemas.microsoft.com/office/drawing/2014/main" id="{02DB6ACA-A209-9444-8885-58589FFDFA4A}"/>
              </a:ext>
            </a:extLst>
          </p:cNvPr>
          <p:cNvSpPr>
            <a:spLocks noGrp="1"/>
          </p:cNvSpPr>
          <p:nvPr>
            <p:ph type="body" sz="quarter" idx="13" hasCustomPrompt="1"/>
          </p:nvPr>
        </p:nvSpPr>
        <p:spPr>
          <a:xfrm>
            <a:off x="1034716" y="10223043"/>
            <a:ext cx="10299031" cy="2527300"/>
          </a:xfrm>
          <a:prstGeom prst="rect">
            <a:avLst/>
          </a:prstGeom>
        </p:spPr>
        <p:txBody>
          <a:bodyPr/>
          <a:lstStyle>
            <a:lvl1pPr algn="l">
              <a:buNone/>
              <a:defRPr b="0" i="0">
                <a:solidFill>
                  <a:schemeClr val="bg2"/>
                </a:solidFill>
                <a:latin typeface="Calibri" panose="020F0502020204030204" pitchFamily="34" charset="0"/>
                <a:cs typeface="Calibri" panose="020F0502020204030204" pitchFamily="34" charset="0"/>
              </a:defRPr>
            </a:lvl1pPr>
            <a:lvl2pPr>
              <a:buNone/>
              <a:defRPr/>
            </a:lvl2pPr>
            <a:lvl3pPr>
              <a:buNone/>
              <a:defRPr/>
            </a:lvl3pPr>
            <a:lvl4pPr>
              <a:buNone/>
              <a:defRPr/>
            </a:lvl4pPr>
            <a:lvl5pPr>
              <a:buNone/>
              <a:defRPr/>
            </a:lvl5pPr>
          </a:lstStyle>
          <a:p>
            <a:pPr lvl="0"/>
            <a:r>
              <a:rPr lang="en-US" dirty="0"/>
              <a:t>Name of Presenter, XX</a:t>
            </a:r>
          </a:p>
        </p:txBody>
      </p:sp>
    </p:spTree>
    <p:custDataLst>
      <p:tags r:id="rId1"/>
    </p:custDataLst>
    <p:extLst>
      <p:ext uri="{BB962C8B-B14F-4D97-AF65-F5344CB8AC3E}">
        <p14:creationId xmlns:p14="http://schemas.microsoft.com/office/powerpoint/2010/main" val="302112504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Title Slide_Image_2">
    <p:spTree>
      <p:nvGrpSpPr>
        <p:cNvPr id="1" name=""/>
        <p:cNvGrpSpPr/>
        <p:nvPr/>
      </p:nvGrpSpPr>
      <p:grpSpPr>
        <a:xfrm>
          <a:off x="0" y="0"/>
          <a:ext cx="0" cy="0"/>
          <a:chOff x="0" y="0"/>
          <a:chExt cx="0" cy="0"/>
        </a:xfrm>
      </p:grpSpPr>
      <p:pic>
        <p:nvPicPr>
          <p:cNvPr id="9" name="Picture Placeholder 5">
            <a:extLst>
              <a:ext uri="{FF2B5EF4-FFF2-40B4-BE49-F238E27FC236}">
                <a16:creationId xmlns:a16="http://schemas.microsoft.com/office/drawing/2014/main" id="{6990F0D0-D4C4-7D43-9A85-6A527117EE23}"/>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6146283" y="-35470"/>
            <a:ext cx="18231366" cy="13787818"/>
          </a:xfrm>
          <a:prstGeom prst="rect">
            <a:avLst/>
          </a:prstGeom>
          <a:solidFill>
            <a:schemeClr val="bg1">
              <a:lumMod val="95000"/>
            </a:schemeClr>
          </a:solidFill>
        </p:spPr>
      </p:pic>
      <p:sp>
        <p:nvSpPr>
          <p:cNvPr id="17" name="Parallelogram 2">
            <a:extLst>
              <a:ext uri="{FF2B5EF4-FFF2-40B4-BE49-F238E27FC236}">
                <a16:creationId xmlns:a16="http://schemas.microsoft.com/office/drawing/2014/main" id="{AAD15DA5-837F-D74D-B08B-C34912A13329}"/>
              </a:ext>
            </a:extLst>
          </p:cNvPr>
          <p:cNvSpPr/>
          <p:nvPr userDrawn="1"/>
        </p:nvSpPr>
        <p:spPr>
          <a:xfrm flipH="1">
            <a:off x="7740706" y="13837"/>
            <a:ext cx="9255512" cy="13727354"/>
          </a:xfrm>
          <a:custGeom>
            <a:avLst/>
            <a:gdLst>
              <a:gd name="connsiteX0" fmla="*/ 0 w 9389326"/>
              <a:gd name="connsiteY0" fmla="*/ 13738303 h 13738303"/>
              <a:gd name="connsiteX1" fmla="*/ 2347332 w 9389326"/>
              <a:gd name="connsiteY1" fmla="*/ 0 h 13738303"/>
              <a:gd name="connsiteX2" fmla="*/ 9389326 w 9389326"/>
              <a:gd name="connsiteY2" fmla="*/ 0 h 13738303"/>
              <a:gd name="connsiteX3" fmla="*/ 7041995 w 9389326"/>
              <a:gd name="connsiteY3" fmla="*/ 13738303 h 13738303"/>
              <a:gd name="connsiteX4" fmla="*/ 0 w 9389326"/>
              <a:gd name="connsiteY4" fmla="*/ 13738303 h 13738303"/>
              <a:gd name="connsiteX0" fmla="*/ 0 w 15812429"/>
              <a:gd name="connsiteY0" fmla="*/ 13738303 h 13738303"/>
              <a:gd name="connsiteX1" fmla="*/ 2347332 w 15812429"/>
              <a:gd name="connsiteY1" fmla="*/ 0 h 13738303"/>
              <a:gd name="connsiteX2" fmla="*/ 15812429 w 15812429"/>
              <a:gd name="connsiteY2" fmla="*/ 22302 h 13738303"/>
              <a:gd name="connsiteX3" fmla="*/ 7041995 w 15812429"/>
              <a:gd name="connsiteY3" fmla="*/ 13738303 h 13738303"/>
              <a:gd name="connsiteX4" fmla="*/ 0 w 15812429"/>
              <a:gd name="connsiteY4" fmla="*/ 13738303 h 13738303"/>
              <a:gd name="connsiteX0" fmla="*/ 0 w 15812429"/>
              <a:gd name="connsiteY0" fmla="*/ 13716001 h 13716001"/>
              <a:gd name="connsiteX1" fmla="*/ 15305050 w 15812429"/>
              <a:gd name="connsiteY1" fmla="*/ 22303 h 13716001"/>
              <a:gd name="connsiteX2" fmla="*/ 15812429 w 15812429"/>
              <a:gd name="connsiteY2" fmla="*/ 0 h 13716001"/>
              <a:gd name="connsiteX3" fmla="*/ 7041995 w 15812429"/>
              <a:gd name="connsiteY3" fmla="*/ 13716001 h 13716001"/>
              <a:gd name="connsiteX4" fmla="*/ 0 w 15812429"/>
              <a:gd name="connsiteY4" fmla="*/ 13716001 h 13716001"/>
              <a:gd name="connsiteX0" fmla="*/ 0 w 9255512"/>
              <a:gd name="connsiteY0" fmla="*/ 13716001 h 13716001"/>
              <a:gd name="connsiteX1" fmla="*/ 8748133 w 9255512"/>
              <a:gd name="connsiteY1" fmla="*/ 22303 h 13716001"/>
              <a:gd name="connsiteX2" fmla="*/ 9255512 w 9255512"/>
              <a:gd name="connsiteY2" fmla="*/ 0 h 13716001"/>
              <a:gd name="connsiteX3" fmla="*/ 485078 w 9255512"/>
              <a:gd name="connsiteY3" fmla="*/ 13716001 h 13716001"/>
              <a:gd name="connsiteX4" fmla="*/ 0 w 9255512"/>
              <a:gd name="connsiteY4" fmla="*/ 13716001 h 13716001"/>
              <a:gd name="connsiteX0" fmla="*/ 0 w 9255512"/>
              <a:gd name="connsiteY0" fmla="*/ 13716001 h 13716001"/>
              <a:gd name="connsiteX1" fmla="*/ 8792738 w 9255512"/>
              <a:gd name="connsiteY1" fmla="*/ 22303 h 13716001"/>
              <a:gd name="connsiteX2" fmla="*/ 9255512 w 9255512"/>
              <a:gd name="connsiteY2" fmla="*/ 0 h 13716001"/>
              <a:gd name="connsiteX3" fmla="*/ 485078 w 9255512"/>
              <a:gd name="connsiteY3" fmla="*/ 13716001 h 13716001"/>
              <a:gd name="connsiteX4" fmla="*/ 0 w 9255512"/>
              <a:gd name="connsiteY4" fmla="*/ 13716001 h 13716001"/>
              <a:gd name="connsiteX0" fmla="*/ 0 w 9255512"/>
              <a:gd name="connsiteY0" fmla="*/ 13716001 h 13716001"/>
              <a:gd name="connsiteX1" fmla="*/ 8748133 w 9255512"/>
              <a:gd name="connsiteY1" fmla="*/ 22303 h 13716001"/>
              <a:gd name="connsiteX2" fmla="*/ 9255512 w 9255512"/>
              <a:gd name="connsiteY2" fmla="*/ 0 h 13716001"/>
              <a:gd name="connsiteX3" fmla="*/ 485078 w 9255512"/>
              <a:gd name="connsiteY3" fmla="*/ 13716001 h 13716001"/>
              <a:gd name="connsiteX4" fmla="*/ 0 w 9255512"/>
              <a:gd name="connsiteY4" fmla="*/ 13716001 h 13716001"/>
              <a:gd name="connsiteX0" fmla="*/ 0 w 9255512"/>
              <a:gd name="connsiteY0" fmla="*/ 13760605 h 13760605"/>
              <a:gd name="connsiteX1" fmla="*/ 8770435 w 9255512"/>
              <a:gd name="connsiteY1" fmla="*/ 0 h 13760605"/>
              <a:gd name="connsiteX2" fmla="*/ 9255512 w 9255512"/>
              <a:gd name="connsiteY2" fmla="*/ 44604 h 13760605"/>
              <a:gd name="connsiteX3" fmla="*/ 485078 w 9255512"/>
              <a:gd name="connsiteY3" fmla="*/ 13760605 h 13760605"/>
              <a:gd name="connsiteX4" fmla="*/ 0 w 9255512"/>
              <a:gd name="connsiteY4" fmla="*/ 13760605 h 13760605"/>
              <a:gd name="connsiteX0" fmla="*/ 0 w 9255512"/>
              <a:gd name="connsiteY0" fmla="*/ 13727354 h 13727354"/>
              <a:gd name="connsiteX1" fmla="*/ 8762123 w 9255512"/>
              <a:gd name="connsiteY1" fmla="*/ 0 h 13727354"/>
              <a:gd name="connsiteX2" fmla="*/ 9255512 w 9255512"/>
              <a:gd name="connsiteY2" fmla="*/ 11353 h 13727354"/>
              <a:gd name="connsiteX3" fmla="*/ 485078 w 9255512"/>
              <a:gd name="connsiteY3" fmla="*/ 13727354 h 13727354"/>
              <a:gd name="connsiteX4" fmla="*/ 0 w 9255512"/>
              <a:gd name="connsiteY4" fmla="*/ 13727354 h 13727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55512" h="13727354">
                <a:moveTo>
                  <a:pt x="0" y="13727354"/>
                </a:moveTo>
                <a:lnTo>
                  <a:pt x="8762123" y="0"/>
                </a:lnTo>
                <a:lnTo>
                  <a:pt x="9255512" y="11353"/>
                </a:lnTo>
                <a:lnTo>
                  <a:pt x="485078" y="13727354"/>
                </a:lnTo>
                <a:lnTo>
                  <a:pt x="0" y="13727354"/>
                </a:lnTo>
                <a:close/>
              </a:path>
            </a:pathLst>
          </a:custGeom>
          <a:solidFill>
            <a:schemeClr val="bg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Regular" charset="0"/>
            </a:endParaRPr>
          </a:p>
        </p:txBody>
      </p:sp>
      <p:sp>
        <p:nvSpPr>
          <p:cNvPr id="18" name="Right Triangle 1">
            <a:extLst>
              <a:ext uri="{FF2B5EF4-FFF2-40B4-BE49-F238E27FC236}">
                <a16:creationId xmlns:a16="http://schemas.microsoft.com/office/drawing/2014/main" id="{B22EDE5F-B59E-9342-BA15-6CAE245EFF21}"/>
              </a:ext>
            </a:extLst>
          </p:cNvPr>
          <p:cNvSpPr/>
          <p:nvPr userDrawn="1"/>
        </p:nvSpPr>
        <p:spPr>
          <a:xfrm>
            <a:off x="1" y="20878"/>
            <a:ext cx="16503804" cy="13738302"/>
          </a:xfrm>
          <a:custGeom>
            <a:avLst/>
            <a:gdLst>
              <a:gd name="connsiteX0" fmla="*/ 0 w 10036098"/>
              <a:gd name="connsiteY0" fmla="*/ 13716000 h 13716000"/>
              <a:gd name="connsiteX1" fmla="*/ 0 w 10036098"/>
              <a:gd name="connsiteY1" fmla="*/ 0 h 13716000"/>
              <a:gd name="connsiteX2" fmla="*/ 10036098 w 10036098"/>
              <a:gd name="connsiteY2" fmla="*/ 13716000 h 13716000"/>
              <a:gd name="connsiteX3" fmla="*/ 0 w 10036098"/>
              <a:gd name="connsiteY3" fmla="*/ 13716000 h 13716000"/>
              <a:gd name="connsiteX0" fmla="*/ 0 w 16548410"/>
              <a:gd name="connsiteY0" fmla="*/ 13716000 h 13716000"/>
              <a:gd name="connsiteX1" fmla="*/ 6512312 w 16548410"/>
              <a:gd name="connsiteY1" fmla="*/ 0 h 13716000"/>
              <a:gd name="connsiteX2" fmla="*/ 16548410 w 16548410"/>
              <a:gd name="connsiteY2" fmla="*/ 13716000 h 13716000"/>
              <a:gd name="connsiteX3" fmla="*/ 0 w 16548410"/>
              <a:gd name="connsiteY3" fmla="*/ 13716000 h 13716000"/>
              <a:gd name="connsiteX0" fmla="*/ 0 w 16548410"/>
              <a:gd name="connsiteY0" fmla="*/ 13716000 h 13716000"/>
              <a:gd name="connsiteX1" fmla="*/ 3880625 w 16548410"/>
              <a:gd name="connsiteY1" fmla="*/ 5419493 h 13716000"/>
              <a:gd name="connsiteX2" fmla="*/ 6512312 w 16548410"/>
              <a:gd name="connsiteY2" fmla="*/ 0 h 13716000"/>
              <a:gd name="connsiteX3" fmla="*/ 16548410 w 16548410"/>
              <a:gd name="connsiteY3" fmla="*/ 13716000 h 13716000"/>
              <a:gd name="connsiteX4" fmla="*/ 0 w 16548410"/>
              <a:gd name="connsiteY4" fmla="*/ 13716000 h 13716000"/>
              <a:gd name="connsiteX0" fmla="*/ 0 w 16548410"/>
              <a:gd name="connsiteY0" fmla="*/ 13738302 h 13738302"/>
              <a:gd name="connsiteX1" fmla="*/ 0 w 16548410"/>
              <a:gd name="connsiteY1" fmla="*/ 0 h 13738302"/>
              <a:gd name="connsiteX2" fmla="*/ 6512312 w 16548410"/>
              <a:gd name="connsiteY2" fmla="*/ 22302 h 13738302"/>
              <a:gd name="connsiteX3" fmla="*/ 16548410 w 16548410"/>
              <a:gd name="connsiteY3" fmla="*/ 13738302 h 13738302"/>
              <a:gd name="connsiteX4" fmla="*/ 0 w 16548410"/>
              <a:gd name="connsiteY4" fmla="*/ 13738302 h 13738302"/>
              <a:gd name="connsiteX0" fmla="*/ 0 w 16548410"/>
              <a:gd name="connsiteY0" fmla="*/ 13760605 h 13760605"/>
              <a:gd name="connsiteX1" fmla="*/ 0 w 16548410"/>
              <a:gd name="connsiteY1" fmla="*/ 22303 h 13760605"/>
              <a:gd name="connsiteX2" fmla="*/ 12244039 w 16548410"/>
              <a:gd name="connsiteY2" fmla="*/ 0 h 13760605"/>
              <a:gd name="connsiteX3" fmla="*/ 16548410 w 16548410"/>
              <a:gd name="connsiteY3" fmla="*/ 13760605 h 13760605"/>
              <a:gd name="connsiteX4" fmla="*/ 0 w 16548410"/>
              <a:gd name="connsiteY4" fmla="*/ 13760605 h 13760605"/>
              <a:gd name="connsiteX0" fmla="*/ 0 w 16548410"/>
              <a:gd name="connsiteY0" fmla="*/ 13738302 h 13738302"/>
              <a:gd name="connsiteX1" fmla="*/ 0 w 16548410"/>
              <a:gd name="connsiteY1" fmla="*/ 0 h 13738302"/>
              <a:gd name="connsiteX2" fmla="*/ 7761249 w 16548410"/>
              <a:gd name="connsiteY2" fmla="*/ 22302 h 13738302"/>
              <a:gd name="connsiteX3" fmla="*/ 16548410 w 16548410"/>
              <a:gd name="connsiteY3" fmla="*/ 13738302 h 13738302"/>
              <a:gd name="connsiteX4" fmla="*/ 0 w 16548410"/>
              <a:gd name="connsiteY4" fmla="*/ 13738302 h 13738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48410" h="13738302">
                <a:moveTo>
                  <a:pt x="0" y="13738302"/>
                </a:moveTo>
                <a:lnTo>
                  <a:pt x="0" y="0"/>
                </a:lnTo>
                <a:lnTo>
                  <a:pt x="7761249" y="22302"/>
                </a:lnTo>
                <a:lnTo>
                  <a:pt x="16548410" y="13738302"/>
                </a:lnTo>
                <a:lnTo>
                  <a:pt x="0" y="13738302"/>
                </a:lnTo>
                <a:close/>
              </a:path>
            </a:pathLst>
          </a:custGeom>
          <a:gradFill>
            <a:gsLst>
              <a:gs pos="66000">
                <a:srgbClr val="00A9A3"/>
              </a:gs>
              <a:gs pos="97000">
                <a:srgbClr val="97CB54"/>
              </a:gs>
            </a:gsLst>
            <a:lin ang="6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Regular" charset="0"/>
            </a:endParaRPr>
          </a:p>
        </p:txBody>
      </p:sp>
      <p:sp>
        <p:nvSpPr>
          <p:cNvPr id="20" name="Title 6">
            <a:extLst>
              <a:ext uri="{FF2B5EF4-FFF2-40B4-BE49-F238E27FC236}">
                <a16:creationId xmlns:a16="http://schemas.microsoft.com/office/drawing/2014/main" id="{4554F4A6-9C7A-A84B-9D9B-E9269C38E0F6}"/>
              </a:ext>
            </a:extLst>
          </p:cNvPr>
          <p:cNvSpPr>
            <a:spLocks noGrp="1"/>
          </p:cNvSpPr>
          <p:nvPr>
            <p:ph type="title" hasCustomPrompt="1"/>
          </p:nvPr>
        </p:nvSpPr>
        <p:spPr>
          <a:xfrm>
            <a:off x="1034716" y="3651735"/>
            <a:ext cx="8783051" cy="2863516"/>
          </a:xfrm>
          <a:prstGeom prst="rect">
            <a:avLst/>
          </a:prstGeom>
        </p:spPr>
        <p:txBody>
          <a:bodyPr>
            <a:noAutofit/>
          </a:bodyPr>
          <a:lstStyle>
            <a:lvl1pPr algn="l">
              <a:defRPr sz="9600" b="1" cap="all" baseline="0">
                <a:solidFill>
                  <a:schemeClr val="bg2"/>
                </a:solidFill>
                <a:effectLst/>
                <a:latin typeface="Calibri" panose="020F0502020204030204" pitchFamily="34" charset="0"/>
                <a:cs typeface="Calibri" panose="020F0502020204030204" pitchFamily="34" charset="0"/>
              </a:defRPr>
            </a:lvl1pPr>
          </a:lstStyle>
          <a:p>
            <a:r>
              <a:rPr lang="en-US" dirty="0"/>
              <a:t>Title of </a:t>
            </a:r>
            <a:br>
              <a:rPr lang="en-US" dirty="0"/>
            </a:br>
            <a:r>
              <a:rPr lang="en-US" dirty="0"/>
              <a:t>presentation</a:t>
            </a:r>
          </a:p>
        </p:txBody>
      </p:sp>
      <p:sp>
        <p:nvSpPr>
          <p:cNvPr id="21" name="Text Placeholder 14">
            <a:extLst>
              <a:ext uri="{FF2B5EF4-FFF2-40B4-BE49-F238E27FC236}">
                <a16:creationId xmlns:a16="http://schemas.microsoft.com/office/drawing/2014/main" id="{1E2BE39B-8082-DF42-8E7D-D42EFC79DE1A}"/>
              </a:ext>
            </a:extLst>
          </p:cNvPr>
          <p:cNvSpPr>
            <a:spLocks noGrp="1"/>
          </p:cNvSpPr>
          <p:nvPr>
            <p:ph type="body" sz="quarter" idx="11" hasCustomPrompt="1"/>
          </p:nvPr>
        </p:nvSpPr>
        <p:spPr>
          <a:xfrm>
            <a:off x="1034716" y="6515251"/>
            <a:ext cx="10299031" cy="1098550"/>
          </a:xfrm>
          <a:prstGeom prst="rect">
            <a:avLst/>
          </a:prstGeom>
        </p:spPr>
        <p:txBody>
          <a:bodyPr/>
          <a:lstStyle>
            <a:lvl1pPr algn="l">
              <a:buNone/>
              <a:defRPr sz="6000" b="1" i="0">
                <a:solidFill>
                  <a:schemeClr val="bg2"/>
                </a:solidFill>
                <a:latin typeface="Calibri" panose="020F0502020204030204" pitchFamily="34" charset="0"/>
                <a:cs typeface="Calibri" panose="020F0502020204030204" pitchFamily="34" charset="0"/>
              </a:defRPr>
            </a:lvl1pPr>
          </a:lstStyle>
          <a:p>
            <a:pPr lvl="0"/>
            <a:r>
              <a:rPr lang="en-US" sz="6000" dirty="0"/>
              <a:t>SUBTITLE OF PRESENTATION</a:t>
            </a:r>
            <a:endParaRPr lang="en-US" dirty="0"/>
          </a:p>
        </p:txBody>
      </p:sp>
      <p:sp>
        <p:nvSpPr>
          <p:cNvPr id="22" name="Text Placeholder 16">
            <a:extLst>
              <a:ext uri="{FF2B5EF4-FFF2-40B4-BE49-F238E27FC236}">
                <a16:creationId xmlns:a16="http://schemas.microsoft.com/office/drawing/2014/main" id="{91436CA7-459A-FE44-8EB5-64D57948C7A3}"/>
              </a:ext>
            </a:extLst>
          </p:cNvPr>
          <p:cNvSpPr>
            <a:spLocks noGrp="1"/>
          </p:cNvSpPr>
          <p:nvPr>
            <p:ph type="body" sz="quarter" idx="12" hasCustomPrompt="1"/>
          </p:nvPr>
        </p:nvSpPr>
        <p:spPr>
          <a:xfrm>
            <a:off x="1034716" y="8301038"/>
            <a:ext cx="10299031" cy="1108075"/>
          </a:xfrm>
          <a:prstGeom prst="rect">
            <a:avLst/>
          </a:prstGeom>
        </p:spPr>
        <p:txBody>
          <a:bodyPr/>
          <a:lstStyle>
            <a:lvl1pPr algn="l">
              <a:buNone/>
              <a:defRPr sz="6000">
                <a:solidFill>
                  <a:schemeClr val="bg2"/>
                </a:solidFill>
              </a:defRPr>
            </a:lvl1pPr>
          </a:lstStyle>
          <a:p>
            <a:pPr lvl="0"/>
            <a:r>
              <a:rPr lang="en-US" sz="6000" dirty="0"/>
              <a:t>Module Number</a:t>
            </a:r>
            <a:endParaRPr lang="en-US" dirty="0"/>
          </a:p>
        </p:txBody>
      </p:sp>
      <p:sp>
        <p:nvSpPr>
          <p:cNvPr id="23" name="Text Placeholder 20">
            <a:extLst>
              <a:ext uri="{FF2B5EF4-FFF2-40B4-BE49-F238E27FC236}">
                <a16:creationId xmlns:a16="http://schemas.microsoft.com/office/drawing/2014/main" id="{02DB6ACA-A209-9444-8885-58589FFDFA4A}"/>
              </a:ext>
            </a:extLst>
          </p:cNvPr>
          <p:cNvSpPr>
            <a:spLocks noGrp="1"/>
          </p:cNvSpPr>
          <p:nvPr>
            <p:ph type="body" sz="quarter" idx="13" hasCustomPrompt="1"/>
          </p:nvPr>
        </p:nvSpPr>
        <p:spPr>
          <a:xfrm>
            <a:off x="1034716" y="10223043"/>
            <a:ext cx="10299031" cy="2527300"/>
          </a:xfrm>
          <a:prstGeom prst="rect">
            <a:avLst/>
          </a:prstGeom>
        </p:spPr>
        <p:txBody>
          <a:bodyPr/>
          <a:lstStyle>
            <a:lvl1pPr algn="l">
              <a:buNone/>
              <a:defRPr b="0" i="0">
                <a:solidFill>
                  <a:schemeClr val="bg2"/>
                </a:solidFill>
                <a:latin typeface="Calibri" panose="020F0502020204030204" pitchFamily="34" charset="0"/>
                <a:cs typeface="Calibri" panose="020F0502020204030204" pitchFamily="34" charset="0"/>
              </a:defRPr>
            </a:lvl1pPr>
            <a:lvl2pPr>
              <a:buNone/>
              <a:defRPr/>
            </a:lvl2pPr>
            <a:lvl3pPr>
              <a:buNone/>
              <a:defRPr/>
            </a:lvl3pPr>
            <a:lvl4pPr>
              <a:buNone/>
              <a:defRPr/>
            </a:lvl4pPr>
            <a:lvl5pPr>
              <a:buNone/>
              <a:defRPr/>
            </a:lvl5pPr>
          </a:lstStyle>
          <a:p>
            <a:pPr lvl="0"/>
            <a:r>
              <a:rPr lang="en-US" dirty="0"/>
              <a:t>Name of Presenter, XX</a:t>
            </a:r>
          </a:p>
        </p:txBody>
      </p:sp>
    </p:spTree>
    <p:custDataLst>
      <p:tags r:id="rId1"/>
    </p:custDataLst>
    <p:extLst>
      <p:ext uri="{BB962C8B-B14F-4D97-AF65-F5344CB8AC3E}">
        <p14:creationId xmlns:p14="http://schemas.microsoft.com/office/powerpoint/2010/main" val="117057589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Divider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637C3FC-1992-EB4C-A94D-AA431CE7EE31}"/>
              </a:ext>
            </a:extLst>
          </p:cNvPr>
          <p:cNvSpPr/>
          <p:nvPr userDrawn="1"/>
        </p:nvSpPr>
        <p:spPr>
          <a:xfrm>
            <a:off x="0" y="0"/>
            <a:ext cx="24377649" cy="13715999"/>
          </a:xfrm>
          <a:prstGeom prst="rect">
            <a:avLst/>
          </a:prstGeom>
          <a:gradFill>
            <a:gsLst>
              <a:gs pos="45000">
                <a:srgbClr val="00A9A3"/>
              </a:gs>
              <a:gs pos="97000">
                <a:srgbClr val="97CB54"/>
              </a:gs>
            </a:gsLst>
            <a:lin ang="6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Regular" charset="0"/>
            </a:endParaRPr>
          </a:p>
        </p:txBody>
      </p:sp>
      <p:pic>
        <p:nvPicPr>
          <p:cNvPr id="6" name="Picture 5">
            <a:extLst>
              <a:ext uri="{FF2B5EF4-FFF2-40B4-BE49-F238E27FC236}">
                <a16:creationId xmlns:a16="http://schemas.microsoft.com/office/drawing/2014/main" id="{159EC78D-C30B-3E40-A11E-30B17E03929A}"/>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18974912" y="11839073"/>
            <a:ext cx="4799633" cy="1285791"/>
          </a:xfrm>
          <a:prstGeom prst="rect">
            <a:avLst/>
          </a:prstGeom>
        </p:spPr>
      </p:pic>
      <p:sp>
        <p:nvSpPr>
          <p:cNvPr id="5" name="Title 6">
            <a:extLst>
              <a:ext uri="{FF2B5EF4-FFF2-40B4-BE49-F238E27FC236}">
                <a16:creationId xmlns:a16="http://schemas.microsoft.com/office/drawing/2014/main" id="{DCB5AFDA-E612-7D4B-8B58-84525C5DA9AD}"/>
              </a:ext>
            </a:extLst>
          </p:cNvPr>
          <p:cNvSpPr>
            <a:spLocks noGrp="1"/>
          </p:cNvSpPr>
          <p:nvPr>
            <p:ph type="title" hasCustomPrompt="1"/>
          </p:nvPr>
        </p:nvSpPr>
        <p:spPr>
          <a:xfrm>
            <a:off x="0" y="5335294"/>
            <a:ext cx="24377649" cy="1161759"/>
          </a:xfrm>
          <a:prstGeom prst="rect">
            <a:avLst/>
          </a:prstGeom>
        </p:spPr>
        <p:txBody>
          <a:bodyPr>
            <a:noAutofit/>
          </a:bodyPr>
          <a:lstStyle>
            <a:lvl1pPr algn="ctr">
              <a:defRPr sz="9600" b="1" cap="all" baseline="0">
                <a:solidFill>
                  <a:schemeClr val="bg2"/>
                </a:solidFill>
                <a:effectLst/>
                <a:latin typeface="Calibri" panose="020F0502020204030204" pitchFamily="34" charset="0"/>
                <a:cs typeface="Calibri" panose="020F0502020204030204" pitchFamily="34" charset="0"/>
              </a:defRPr>
            </a:lvl1pPr>
          </a:lstStyle>
          <a:p>
            <a:r>
              <a:rPr lang="en-US" dirty="0"/>
              <a:t>NEW SECTION/DIVIDER SLIDE</a:t>
            </a:r>
          </a:p>
        </p:txBody>
      </p:sp>
      <p:sp>
        <p:nvSpPr>
          <p:cNvPr id="7" name="Text Placeholder 14">
            <a:extLst>
              <a:ext uri="{FF2B5EF4-FFF2-40B4-BE49-F238E27FC236}">
                <a16:creationId xmlns:a16="http://schemas.microsoft.com/office/drawing/2014/main" id="{C7FA2CD4-882E-8844-B3AD-8AFA57A5DF9C}"/>
              </a:ext>
            </a:extLst>
          </p:cNvPr>
          <p:cNvSpPr>
            <a:spLocks noGrp="1"/>
          </p:cNvSpPr>
          <p:nvPr>
            <p:ph type="body" sz="quarter" idx="10" hasCustomPrompt="1"/>
          </p:nvPr>
        </p:nvSpPr>
        <p:spPr>
          <a:xfrm>
            <a:off x="0" y="6497053"/>
            <a:ext cx="24377650" cy="1098550"/>
          </a:xfrm>
          <a:prstGeom prst="rect">
            <a:avLst/>
          </a:prstGeom>
        </p:spPr>
        <p:txBody>
          <a:bodyPr/>
          <a:lstStyle>
            <a:lvl1pPr algn="ctr">
              <a:buNone/>
              <a:defRPr sz="6000" b="1" i="0">
                <a:solidFill>
                  <a:schemeClr val="bg2"/>
                </a:solidFill>
                <a:latin typeface="Calibri" panose="020F0502020204030204" pitchFamily="34" charset="0"/>
                <a:cs typeface="Calibri" panose="020F0502020204030204" pitchFamily="34" charset="0"/>
              </a:defRPr>
            </a:lvl1pPr>
          </a:lstStyle>
          <a:p>
            <a:pPr lvl="0"/>
            <a:r>
              <a:rPr lang="en-US" sz="6000" dirty="0"/>
              <a:t>SUBTITLE</a:t>
            </a:r>
            <a:endParaRPr lang="en-US" dirty="0"/>
          </a:p>
        </p:txBody>
      </p:sp>
    </p:spTree>
    <p:custDataLst>
      <p:tags r:id="rId1"/>
    </p:custDataLst>
    <p:extLst>
      <p:ext uri="{BB962C8B-B14F-4D97-AF65-F5344CB8AC3E}">
        <p14:creationId xmlns:p14="http://schemas.microsoft.com/office/powerpoint/2010/main" val="367278729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C 1-3">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A6BE065A-B450-4C5C-827D-897996035758}"/>
              </a:ext>
            </a:extLst>
          </p:cNvPr>
          <p:cNvSpPr txBox="1"/>
          <p:nvPr userDrawn="1"/>
        </p:nvSpPr>
        <p:spPr>
          <a:xfrm>
            <a:off x="1976152" y="6416087"/>
            <a:ext cx="1026243" cy="2035044"/>
          </a:xfrm>
          <a:prstGeom prst="rect">
            <a:avLst/>
          </a:prstGeom>
          <a:noFill/>
        </p:spPr>
        <p:txBody>
          <a:bodyPr wrap="none" tIns="640080" rtlCol="0">
            <a:spAutoFit/>
          </a:bodyPr>
          <a:lstStyle/>
          <a:p>
            <a:pPr algn="ctr">
              <a:lnSpc>
                <a:spcPts val="10000"/>
              </a:lnSpc>
            </a:pPr>
            <a:r>
              <a:rPr lang="en-US" sz="11500" b="1" dirty="0">
                <a:solidFill>
                  <a:srgbClr val="00A9A3"/>
                </a:solidFill>
                <a:latin typeface="Open Sans" charset="0"/>
                <a:ea typeface="Open Sans" charset="0"/>
                <a:cs typeface="Open Sans" charset="0"/>
              </a:rPr>
              <a:t>2</a:t>
            </a:r>
          </a:p>
        </p:txBody>
      </p:sp>
      <p:sp>
        <p:nvSpPr>
          <p:cNvPr id="43" name="TextBox 42">
            <a:extLst>
              <a:ext uri="{FF2B5EF4-FFF2-40B4-BE49-F238E27FC236}">
                <a16:creationId xmlns:a16="http://schemas.microsoft.com/office/drawing/2014/main" id="{9B1E53C4-C6B4-44BE-BBAE-F4C2A0A2AE86}"/>
              </a:ext>
            </a:extLst>
          </p:cNvPr>
          <p:cNvSpPr txBox="1"/>
          <p:nvPr userDrawn="1"/>
        </p:nvSpPr>
        <p:spPr>
          <a:xfrm>
            <a:off x="1976152" y="8971512"/>
            <a:ext cx="1026243" cy="2035044"/>
          </a:xfrm>
          <a:prstGeom prst="rect">
            <a:avLst/>
          </a:prstGeom>
          <a:noFill/>
        </p:spPr>
        <p:txBody>
          <a:bodyPr wrap="none" tIns="640080" rtlCol="0">
            <a:spAutoFit/>
          </a:bodyPr>
          <a:lstStyle/>
          <a:p>
            <a:pPr algn="ctr">
              <a:lnSpc>
                <a:spcPts val="10000"/>
              </a:lnSpc>
            </a:pPr>
            <a:r>
              <a:rPr lang="en-US" sz="11500" b="1" dirty="0">
                <a:solidFill>
                  <a:srgbClr val="135B6B"/>
                </a:solidFill>
                <a:latin typeface="Open Sans" charset="0"/>
                <a:ea typeface="Open Sans" charset="0"/>
                <a:cs typeface="Open Sans" charset="0"/>
              </a:rPr>
              <a:t>3</a:t>
            </a:r>
          </a:p>
        </p:txBody>
      </p:sp>
      <p:sp>
        <p:nvSpPr>
          <p:cNvPr id="45" name="TextBox 44">
            <a:extLst>
              <a:ext uri="{FF2B5EF4-FFF2-40B4-BE49-F238E27FC236}">
                <a16:creationId xmlns:a16="http://schemas.microsoft.com/office/drawing/2014/main" id="{1B895FEF-F7EA-4982-B55A-3DFCA03A8947}"/>
              </a:ext>
            </a:extLst>
          </p:cNvPr>
          <p:cNvSpPr txBox="1"/>
          <p:nvPr userDrawn="1"/>
        </p:nvSpPr>
        <p:spPr>
          <a:xfrm>
            <a:off x="1976152" y="3814088"/>
            <a:ext cx="1026243" cy="2035044"/>
          </a:xfrm>
          <a:prstGeom prst="rect">
            <a:avLst/>
          </a:prstGeom>
          <a:noFill/>
        </p:spPr>
        <p:txBody>
          <a:bodyPr wrap="none" tIns="640080" rtlCol="0">
            <a:spAutoFit/>
          </a:bodyPr>
          <a:lstStyle/>
          <a:p>
            <a:pPr algn="ctr">
              <a:lnSpc>
                <a:spcPts val="10000"/>
              </a:lnSpc>
            </a:pPr>
            <a:r>
              <a:rPr lang="en-US" sz="11500" b="1" dirty="0">
                <a:solidFill>
                  <a:srgbClr val="98CB55"/>
                </a:solidFill>
                <a:latin typeface="Open Sans" charset="0"/>
                <a:ea typeface="Open Sans" charset="0"/>
                <a:cs typeface="Open Sans" charset="0"/>
              </a:rPr>
              <a:t>1</a:t>
            </a:r>
          </a:p>
        </p:txBody>
      </p:sp>
      <p:sp>
        <p:nvSpPr>
          <p:cNvPr id="47" name="Text Placeholder 46">
            <a:extLst>
              <a:ext uri="{FF2B5EF4-FFF2-40B4-BE49-F238E27FC236}">
                <a16:creationId xmlns:a16="http://schemas.microsoft.com/office/drawing/2014/main" id="{4F2DB57A-6803-4483-B293-3588AAE8D6A9}"/>
              </a:ext>
            </a:extLst>
          </p:cNvPr>
          <p:cNvSpPr>
            <a:spLocks noGrp="1"/>
          </p:cNvSpPr>
          <p:nvPr>
            <p:ph type="body" sz="quarter" idx="12" hasCustomPrompt="1"/>
          </p:nvPr>
        </p:nvSpPr>
        <p:spPr>
          <a:xfrm>
            <a:off x="3524480" y="4073525"/>
            <a:ext cx="18877017" cy="598488"/>
          </a:xfrm>
          <a:prstGeom prst="rect">
            <a:avLst/>
          </a:prstGeom>
        </p:spPr>
        <p:txBody>
          <a:bodyPr>
            <a:normAutofit/>
          </a:bodyPr>
          <a:lstStyle>
            <a:lvl1pPr marL="0" indent="0" algn="l">
              <a:buFont typeface="Arial" panose="020B0604020202020204" pitchFamily="34" charset="0"/>
              <a:buNone/>
              <a:defRPr sz="3600" b="1" cap="all" baseline="0"/>
            </a:lvl1pPr>
          </a:lstStyle>
          <a:p>
            <a:pPr lvl="0"/>
            <a:r>
              <a:rPr lang="en-US" dirty="0"/>
              <a:t>Add TITLE</a:t>
            </a:r>
          </a:p>
        </p:txBody>
      </p:sp>
      <p:sp>
        <p:nvSpPr>
          <p:cNvPr id="49" name="Text Placeholder 46">
            <a:extLst>
              <a:ext uri="{FF2B5EF4-FFF2-40B4-BE49-F238E27FC236}">
                <a16:creationId xmlns:a16="http://schemas.microsoft.com/office/drawing/2014/main" id="{64A14086-47B6-4A8E-BC7C-1ECCC132E97D}"/>
              </a:ext>
            </a:extLst>
          </p:cNvPr>
          <p:cNvSpPr>
            <a:spLocks noGrp="1"/>
          </p:cNvSpPr>
          <p:nvPr>
            <p:ph type="body" sz="quarter" idx="13"/>
          </p:nvPr>
        </p:nvSpPr>
        <p:spPr>
          <a:xfrm>
            <a:off x="3524480" y="4686864"/>
            <a:ext cx="18877017" cy="1048917"/>
          </a:xfrm>
          <a:prstGeom prst="rect">
            <a:avLst/>
          </a:prstGeom>
        </p:spPr>
        <p:txBody>
          <a:bodyPr>
            <a:normAutofit/>
          </a:bodyPr>
          <a:lstStyle>
            <a:lvl1pPr marL="0" indent="0" algn="l">
              <a:buFont typeface="Arial" panose="020B0604020202020204" pitchFamily="34" charset="0"/>
              <a:buNone/>
              <a:defRPr sz="3200" b="0" i="0" cap="none" baseline="0">
                <a:solidFill>
                  <a:schemeClr val="tx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50" name="Text Placeholder 46">
            <a:extLst>
              <a:ext uri="{FF2B5EF4-FFF2-40B4-BE49-F238E27FC236}">
                <a16:creationId xmlns:a16="http://schemas.microsoft.com/office/drawing/2014/main" id="{CDFD743C-301E-44C3-A19A-51FA7C9FB9F7}"/>
              </a:ext>
            </a:extLst>
          </p:cNvPr>
          <p:cNvSpPr>
            <a:spLocks noGrp="1"/>
          </p:cNvSpPr>
          <p:nvPr>
            <p:ph type="body" sz="quarter" idx="14" hasCustomPrompt="1"/>
          </p:nvPr>
        </p:nvSpPr>
        <p:spPr>
          <a:xfrm>
            <a:off x="3524480" y="6681374"/>
            <a:ext cx="18877017" cy="598488"/>
          </a:xfrm>
          <a:prstGeom prst="rect">
            <a:avLst/>
          </a:prstGeom>
        </p:spPr>
        <p:txBody>
          <a:bodyPr>
            <a:normAutofit/>
          </a:bodyPr>
          <a:lstStyle>
            <a:lvl1pPr marL="0" indent="0" algn="l">
              <a:buFont typeface="Arial" panose="020B0604020202020204" pitchFamily="34" charset="0"/>
              <a:buNone/>
              <a:defRPr sz="3600" b="1" cap="all" baseline="0"/>
            </a:lvl1pPr>
          </a:lstStyle>
          <a:p>
            <a:pPr lvl="0"/>
            <a:r>
              <a:rPr lang="en-US" dirty="0"/>
              <a:t>Add TITLE</a:t>
            </a:r>
          </a:p>
        </p:txBody>
      </p:sp>
      <p:sp>
        <p:nvSpPr>
          <p:cNvPr id="51" name="Text Placeholder 46">
            <a:extLst>
              <a:ext uri="{FF2B5EF4-FFF2-40B4-BE49-F238E27FC236}">
                <a16:creationId xmlns:a16="http://schemas.microsoft.com/office/drawing/2014/main" id="{08252E45-D06B-4B45-B067-67410343D480}"/>
              </a:ext>
            </a:extLst>
          </p:cNvPr>
          <p:cNvSpPr>
            <a:spLocks noGrp="1"/>
          </p:cNvSpPr>
          <p:nvPr>
            <p:ph type="body" sz="quarter" idx="15"/>
          </p:nvPr>
        </p:nvSpPr>
        <p:spPr>
          <a:xfrm>
            <a:off x="3524480" y="7294713"/>
            <a:ext cx="18877017" cy="1048917"/>
          </a:xfrm>
          <a:prstGeom prst="rect">
            <a:avLst/>
          </a:prstGeom>
        </p:spPr>
        <p:txBody>
          <a:bodyPr>
            <a:normAutofit/>
          </a:bodyPr>
          <a:lstStyle>
            <a:lvl1pPr marL="0" indent="0" algn="l">
              <a:buFont typeface="Arial" panose="020B0604020202020204" pitchFamily="34" charset="0"/>
              <a:buNone/>
              <a:defRPr sz="3200" b="0" i="0" cap="none" baseline="0">
                <a:solidFill>
                  <a:schemeClr val="tx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52" name="Text Placeholder 46">
            <a:extLst>
              <a:ext uri="{FF2B5EF4-FFF2-40B4-BE49-F238E27FC236}">
                <a16:creationId xmlns:a16="http://schemas.microsoft.com/office/drawing/2014/main" id="{E6F617ED-65B0-441C-8B04-43E2F480509E}"/>
              </a:ext>
            </a:extLst>
          </p:cNvPr>
          <p:cNvSpPr>
            <a:spLocks noGrp="1"/>
          </p:cNvSpPr>
          <p:nvPr>
            <p:ph type="body" sz="quarter" idx="16" hasCustomPrompt="1"/>
          </p:nvPr>
        </p:nvSpPr>
        <p:spPr>
          <a:xfrm>
            <a:off x="3524480" y="9266634"/>
            <a:ext cx="18877017" cy="598488"/>
          </a:xfrm>
          <a:prstGeom prst="rect">
            <a:avLst/>
          </a:prstGeom>
        </p:spPr>
        <p:txBody>
          <a:bodyPr>
            <a:normAutofit/>
          </a:bodyPr>
          <a:lstStyle>
            <a:lvl1pPr marL="0" indent="0" algn="l">
              <a:buFont typeface="Arial" panose="020B0604020202020204" pitchFamily="34" charset="0"/>
              <a:buNone/>
              <a:defRPr sz="3600" b="1" cap="all" baseline="0"/>
            </a:lvl1pPr>
          </a:lstStyle>
          <a:p>
            <a:pPr lvl="0"/>
            <a:r>
              <a:rPr lang="en-US" dirty="0"/>
              <a:t>Add TITLE</a:t>
            </a:r>
          </a:p>
        </p:txBody>
      </p:sp>
      <p:sp>
        <p:nvSpPr>
          <p:cNvPr id="53" name="Text Placeholder 46">
            <a:extLst>
              <a:ext uri="{FF2B5EF4-FFF2-40B4-BE49-F238E27FC236}">
                <a16:creationId xmlns:a16="http://schemas.microsoft.com/office/drawing/2014/main" id="{80C07799-0DCF-46A3-89D6-E3380D690E43}"/>
              </a:ext>
            </a:extLst>
          </p:cNvPr>
          <p:cNvSpPr>
            <a:spLocks noGrp="1"/>
          </p:cNvSpPr>
          <p:nvPr>
            <p:ph type="body" sz="quarter" idx="17"/>
          </p:nvPr>
        </p:nvSpPr>
        <p:spPr>
          <a:xfrm>
            <a:off x="3524480" y="9879973"/>
            <a:ext cx="18877017" cy="1048917"/>
          </a:xfrm>
          <a:prstGeom prst="rect">
            <a:avLst/>
          </a:prstGeom>
        </p:spPr>
        <p:txBody>
          <a:bodyPr>
            <a:normAutofit/>
          </a:bodyPr>
          <a:lstStyle>
            <a:lvl1pPr marL="0" indent="0" algn="l">
              <a:buFont typeface="Arial" panose="020B0604020202020204" pitchFamily="34" charset="0"/>
              <a:buNone/>
              <a:defRPr sz="3200" b="0" i="0" cap="none" baseline="0">
                <a:solidFill>
                  <a:schemeClr val="tx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32" name="Title Placeholder 1">
            <a:extLst>
              <a:ext uri="{FF2B5EF4-FFF2-40B4-BE49-F238E27FC236}">
                <a16:creationId xmlns:a16="http://schemas.microsoft.com/office/drawing/2014/main" id="{A0DA9398-194B-3545-82B6-08A2C82FD63B}"/>
              </a:ext>
            </a:extLst>
          </p:cNvPr>
          <p:cNvSpPr>
            <a:spLocks noGrp="1"/>
          </p:cNvSpPr>
          <p:nvPr>
            <p:ph type="title" hasCustomPrompt="1"/>
          </p:nvPr>
        </p:nvSpPr>
        <p:spPr>
          <a:xfrm>
            <a:off x="0" y="321011"/>
            <a:ext cx="24377650" cy="1381677"/>
          </a:xfrm>
          <a:prstGeom prst="rect">
            <a:avLst/>
          </a:prstGeom>
        </p:spPr>
        <p:txBody>
          <a:bodyPr vert="horz" lIns="182843" tIns="91422" rIns="182843" bIns="91422" rtlCol="0" anchor="ctr">
            <a:normAutofit/>
          </a:bodyPr>
          <a:lstStyle>
            <a:lvl1pPr>
              <a:defRPr sz="7000"/>
            </a:lvl1pPr>
          </a:lstStyle>
          <a:p>
            <a:r>
              <a:rPr lang="en-US" dirty="0"/>
              <a:t>TOC / Title</a:t>
            </a:r>
          </a:p>
        </p:txBody>
      </p:sp>
      <p:sp>
        <p:nvSpPr>
          <p:cNvPr id="33" name="Text Placeholder 7">
            <a:extLst>
              <a:ext uri="{FF2B5EF4-FFF2-40B4-BE49-F238E27FC236}">
                <a16:creationId xmlns:a16="http://schemas.microsoft.com/office/drawing/2014/main" id="{D7C23D18-85F8-BE4D-BF06-FC03ADFBB478}"/>
              </a:ext>
            </a:extLst>
          </p:cNvPr>
          <p:cNvSpPr>
            <a:spLocks noGrp="1"/>
          </p:cNvSpPr>
          <p:nvPr>
            <p:ph type="body" sz="quarter" idx="18" hasCustomPrompt="1"/>
          </p:nvPr>
        </p:nvSpPr>
        <p:spPr>
          <a:xfrm>
            <a:off x="0" y="1728366"/>
            <a:ext cx="24377650" cy="1450975"/>
          </a:xfrm>
          <a:prstGeom prst="rect">
            <a:avLst/>
          </a:prstGeom>
        </p:spPr>
        <p:txBody>
          <a:bodyPr/>
          <a:lstStyle>
            <a:lvl1pPr>
              <a:defRPr sz="5000"/>
            </a:lvl1pPr>
          </a:lstStyle>
          <a:p>
            <a:pPr lvl="0"/>
            <a:r>
              <a:rPr lang="en-US" dirty="0"/>
              <a:t>Subtitle</a:t>
            </a:r>
          </a:p>
        </p:txBody>
      </p:sp>
      <p:sp>
        <p:nvSpPr>
          <p:cNvPr id="13" name="Text Placeholder 2">
            <a:extLst>
              <a:ext uri="{FF2B5EF4-FFF2-40B4-BE49-F238E27FC236}">
                <a16:creationId xmlns:a16="http://schemas.microsoft.com/office/drawing/2014/main" id="{7DD682C4-0E65-DC42-BE66-179ECD8272B0}"/>
              </a:ext>
            </a:extLst>
          </p:cNvPr>
          <p:cNvSpPr>
            <a:spLocks noGrp="1"/>
          </p:cNvSpPr>
          <p:nvPr>
            <p:ph type="body" sz="quarter" idx="11" hasCustomPrompt="1"/>
          </p:nvPr>
        </p:nvSpPr>
        <p:spPr>
          <a:xfrm>
            <a:off x="198438" y="12901613"/>
            <a:ext cx="21488400" cy="655637"/>
          </a:xfrm>
          <a:prstGeom prst="rect">
            <a:avLst/>
          </a:prstGeom>
        </p:spPr>
        <p:txBody>
          <a:bodyPr/>
          <a:lstStyle>
            <a:lvl1pPr algn="l">
              <a:defRPr sz="2200" b="0" i="1">
                <a:solidFill>
                  <a:schemeClr val="tx2"/>
                </a:solidFill>
                <a:latin typeface="Calibri" panose="020F0502020204030204" pitchFamily="34" charset="0"/>
                <a:cs typeface="Calibri" panose="020F0502020204030204" pitchFamily="34" charset="0"/>
              </a:defRPr>
            </a:lvl1pPr>
          </a:lstStyle>
          <a:p>
            <a:pPr lvl="0"/>
            <a:r>
              <a:rPr lang="en-US" dirty="0"/>
              <a:t>Source</a:t>
            </a:r>
          </a:p>
        </p:txBody>
      </p:sp>
    </p:spTree>
    <p:custDataLst>
      <p:tags r:id="rId1"/>
    </p:custDataLst>
    <p:extLst>
      <p:ext uri="{BB962C8B-B14F-4D97-AF65-F5344CB8AC3E}">
        <p14:creationId xmlns:p14="http://schemas.microsoft.com/office/powerpoint/2010/main" val="7456735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C 1-4">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77693454-0AA7-7947-BDD6-4C0FD9C82DC8}"/>
              </a:ext>
            </a:extLst>
          </p:cNvPr>
          <p:cNvSpPr txBox="1"/>
          <p:nvPr userDrawn="1"/>
        </p:nvSpPr>
        <p:spPr>
          <a:xfrm>
            <a:off x="1895606" y="9920812"/>
            <a:ext cx="1026243" cy="2035044"/>
          </a:xfrm>
          <a:prstGeom prst="rect">
            <a:avLst/>
          </a:prstGeom>
          <a:noFill/>
        </p:spPr>
        <p:txBody>
          <a:bodyPr wrap="none" tIns="640080" rtlCol="0">
            <a:spAutoFit/>
          </a:bodyPr>
          <a:lstStyle/>
          <a:p>
            <a:pPr algn="ctr">
              <a:lnSpc>
                <a:spcPts val="10000"/>
              </a:lnSpc>
            </a:pPr>
            <a:r>
              <a:rPr lang="en-US" sz="11500" b="1" dirty="0">
                <a:solidFill>
                  <a:srgbClr val="76C4D6"/>
                </a:solidFill>
                <a:latin typeface="Open Sans" charset="0"/>
                <a:ea typeface="Open Sans" charset="0"/>
                <a:cs typeface="Open Sans" charset="0"/>
              </a:rPr>
              <a:t>4</a:t>
            </a:r>
          </a:p>
        </p:txBody>
      </p:sp>
      <p:sp>
        <p:nvSpPr>
          <p:cNvPr id="44" name="TextBox 43">
            <a:extLst>
              <a:ext uri="{FF2B5EF4-FFF2-40B4-BE49-F238E27FC236}">
                <a16:creationId xmlns:a16="http://schemas.microsoft.com/office/drawing/2014/main" id="{93A81779-AC39-7244-9E70-C803C4F3490E}"/>
              </a:ext>
            </a:extLst>
          </p:cNvPr>
          <p:cNvSpPr txBox="1"/>
          <p:nvPr userDrawn="1"/>
        </p:nvSpPr>
        <p:spPr>
          <a:xfrm>
            <a:off x="2023441" y="4951657"/>
            <a:ext cx="931665" cy="2043636"/>
          </a:xfrm>
          <a:prstGeom prst="rect">
            <a:avLst/>
          </a:prstGeom>
          <a:noFill/>
        </p:spPr>
        <p:txBody>
          <a:bodyPr wrap="none" tIns="640080" rtlCol="0">
            <a:spAutoFit/>
          </a:bodyPr>
          <a:lstStyle/>
          <a:p>
            <a:pPr algn="ctr">
              <a:lnSpc>
                <a:spcPts val="10000"/>
              </a:lnSpc>
            </a:pPr>
            <a:r>
              <a:rPr lang="en-US" sz="11500" b="1" dirty="0">
                <a:solidFill>
                  <a:srgbClr val="00A9A3"/>
                </a:solidFill>
                <a:latin typeface="Open Sans" charset="0"/>
                <a:ea typeface="Open Sans" charset="0"/>
                <a:cs typeface="Open Sans" charset="0"/>
              </a:rPr>
              <a:t>2</a:t>
            </a:r>
          </a:p>
        </p:txBody>
      </p:sp>
      <p:sp>
        <p:nvSpPr>
          <p:cNvPr id="46" name="TextBox 45">
            <a:extLst>
              <a:ext uri="{FF2B5EF4-FFF2-40B4-BE49-F238E27FC236}">
                <a16:creationId xmlns:a16="http://schemas.microsoft.com/office/drawing/2014/main" id="{44A88B74-A21C-E540-B255-47FC9399114E}"/>
              </a:ext>
            </a:extLst>
          </p:cNvPr>
          <p:cNvSpPr txBox="1"/>
          <p:nvPr userDrawn="1"/>
        </p:nvSpPr>
        <p:spPr>
          <a:xfrm>
            <a:off x="1976152" y="7374819"/>
            <a:ext cx="1026243" cy="2035044"/>
          </a:xfrm>
          <a:prstGeom prst="rect">
            <a:avLst/>
          </a:prstGeom>
          <a:noFill/>
        </p:spPr>
        <p:txBody>
          <a:bodyPr wrap="none" tIns="640080" rtlCol="0">
            <a:spAutoFit/>
          </a:bodyPr>
          <a:lstStyle/>
          <a:p>
            <a:pPr algn="ctr">
              <a:lnSpc>
                <a:spcPts val="10000"/>
              </a:lnSpc>
            </a:pPr>
            <a:r>
              <a:rPr lang="en-US" sz="11500" b="1" dirty="0">
                <a:solidFill>
                  <a:srgbClr val="135B6B"/>
                </a:solidFill>
                <a:latin typeface="Open Sans" charset="0"/>
                <a:ea typeface="Open Sans" charset="0"/>
                <a:cs typeface="Open Sans" charset="0"/>
              </a:rPr>
              <a:t>3</a:t>
            </a:r>
          </a:p>
        </p:txBody>
      </p:sp>
      <p:sp>
        <p:nvSpPr>
          <p:cNvPr id="48" name="TextBox 47">
            <a:extLst>
              <a:ext uri="{FF2B5EF4-FFF2-40B4-BE49-F238E27FC236}">
                <a16:creationId xmlns:a16="http://schemas.microsoft.com/office/drawing/2014/main" id="{CE785317-90E6-834F-B3FC-907EDE642411}"/>
              </a:ext>
            </a:extLst>
          </p:cNvPr>
          <p:cNvSpPr txBox="1"/>
          <p:nvPr userDrawn="1"/>
        </p:nvSpPr>
        <p:spPr>
          <a:xfrm>
            <a:off x="1976152" y="2321446"/>
            <a:ext cx="1026243" cy="2035044"/>
          </a:xfrm>
          <a:prstGeom prst="rect">
            <a:avLst/>
          </a:prstGeom>
          <a:noFill/>
        </p:spPr>
        <p:txBody>
          <a:bodyPr wrap="none" tIns="640080" rtlCol="0">
            <a:spAutoFit/>
          </a:bodyPr>
          <a:lstStyle/>
          <a:p>
            <a:pPr algn="ctr">
              <a:lnSpc>
                <a:spcPts val="10000"/>
              </a:lnSpc>
            </a:pPr>
            <a:r>
              <a:rPr lang="en-US" sz="11500" b="1" dirty="0">
                <a:solidFill>
                  <a:srgbClr val="98CB55"/>
                </a:solidFill>
                <a:latin typeface="Open Sans" charset="0"/>
                <a:ea typeface="Open Sans" charset="0"/>
                <a:cs typeface="Open Sans" charset="0"/>
              </a:rPr>
              <a:t>1</a:t>
            </a:r>
          </a:p>
        </p:txBody>
      </p:sp>
      <p:sp>
        <p:nvSpPr>
          <p:cNvPr id="54" name="Text Placeholder 46">
            <a:extLst>
              <a:ext uri="{FF2B5EF4-FFF2-40B4-BE49-F238E27FC236}">
                <a16:creationId xmlns:a16="http://schemas.microsoft.com/office/drawing/2014/main" id="{DB6EFF82-CCF8-7449-8B4B-24C7E414CB24}"/>
              </a:ext>
            </a:extLst>
          </p:cNvPr>
          <p:cNvSpPr>
            <a:spLocks noGrp="1"/>
          </p:cNvSpPr>
          <p:nvPr>
            <p:ph type="body" sz="quarter" idx="12" hasCustomPrompt="1"/>
          </p:nvPr>
        </p:nvSpPr>
        <p:spPr>
          <a:xfrm>
            <a:off x="3166728" y="3065447"/>
            <a:ext cx="18877017" cy="598488"/>
          </a:xfrm>
          <a:prstGeom prst="rect">
            <a:avLst/>
          </a:prstGeom>
        </p:spPr>
        <p:txBody>
          <a:bodyPr>
            <a:normAutofit/>
          </a:bodyPr>
          <a:lstStyle>
            <a:lvl1pPr marL="0" indent="0" algn="l">
              <a:buFont typeface="Arial" panose="020B0604020202020204" pitchFamily="34" charset="0"/>
              <a:buNone/>
              <a:defRPr sz="3600" b="1" cap="all" baseline="0"/>
            </a:lvl1pPr>
          </a:lstStyle>
          <a:p>
            <a:pPr lvl="0"/>
            <a:r>
              <a:rPr lang="en-US" dirty="0"/>
              <a:t>Add TITLE</a:t>
            </a:r>
          </a:p>
        </p:txBody>
      </p:sp>
      <p:sp>
        <p:nvSpPr>
          <p:cNvPr id="55" name="Text Placeholder 46">
            <a:extLst>
              <a:ext uri="{FF2B5EF4-FFF2-40B4-BE49-F238E27FC236}">
                <a16:creationId xmlns:a16="http://schemas.microsoft.com/office/drawing/2014/main" id="{723C9168-006F-9640-A910-140B4FFD8C01}"/>
              </a:ext>
            </a:extLst>
          </p:cNvPr>
          <p:cNvSpPr>
            <a:spLocks noGrp="1"/>
          </p:cNvSpPr>
          <p:nvPr>
            <p:ph type="body" sz="quarter" idx="13"/>
          </p:nvPr>
        </p:nvSpPr>
        <p:spPr>
          <a:xfrm>
            <a:off x="3166728" y="3678786"/>
            <a:ext cx="18877017" cy="1048917"/>
          </a:xfrm>
          <a:prstGeom prst="rect">
            <a:avLst/>
          </a:prstGeom>
        </p:spPr>
        <p:txBody>
          <a:bodyPr>
            <a:normAutofit/>
          </a:bodyPr>
          <a:lstStyle>
            <a:lvl1pPr marL="0" indent="0" algn="l">
              <a:buFont typeface="Arial" panose="020B0604020202020204" pitchFamily="34" charset="0"/>
              <a:buNone/>
              <a:defRPr sz="3200" b="0" i="0" cap="none" baseline="0">
                <a:solidFill>
                  <a:schemeClr val="tx2"/>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US"/>
              <a:t>Click to edit Master text styles</a:t>
            </a:r>
          </a:p>
        </p:txBody>
      </p:sp>
      <p:sp>
        <p:nvSpPr>
          <p:cNvPr id="56" name="Text Placeholder 46">
            <a:extLst>
              <a:ext uri="{FF2B5EF4-FFF2-40B4-BE49-F238E27FC236}">
                <a16:creationId xmlns:a16="http://schemas.microsoft.com/office/drawing/2014/main" id="{0197B28A-4812-8946-A0E0-E3C1E6918BD0}"/>
              </a:ext>
            </a:extLst>
          </p:cNvPr>
          <p:cNvSpPr>
            <a:spLocks noGrp="1"/>
          </p:cNvSpPr>
          <p:nvPr>
            <p:ph type="body" sz="quarter" idx="14" hasCustomPrompt="1"/>
          </p:nvPr>
        </p:nvSpPr>
        <p:spPr>
          <a:xfrm>
            <a:off x="3166728" y="5673296"/>
            <a:ext cx="18877017" cy="598488"/>
          </a:xfrm>
          <a:prstGeom prst="rect">
            <a:avLst/>
          </a:prstGeom>
        </p:spPr>
        <p:txBody>
          <a:bodyPr>
            <a:normAutofit/>
          </a:bodyPr>
          <a:lstStyle>
            <a:lvl1pPr marL="0" indent="0" algn="l">
              <a:buFont typeface="Arial" panose="020B0604020202020204" pitchFamily="34" charset="0"/>
              <a:buNone/>
              <a:defRPr sz="3600" b="1" cap="all" baseline="0"/>
            </a:lvl1pPr>
          </a:lstStyle>
          <a:p>
            <a:pPr lvl="0"/>
            <a:r>
              <a:rPr lang="en-US" dirty="0"/>
              <a:t>Add TITLE</a:t>
            </a:r>
          </a:p>
        </p:txBody>
      </p:sp>
      <p:sp>
        <p:nvSpPr>
          <p:cNvPr id="57" name="Text Placeholder 46">
            <a:extLst>
              <a:ext uri="{FF2B5EF4-FFF2-40B4-BE49-F238E27FC236}">
                <a16:creationId xmlns:a16="http://schemas.microsoft.com/office/drawing/2014/main" id="{6AC3FB76-1BFE-B849-8792-63FBD97119CC}"/>
              </a:ext>
            </a:extLst>
          </p:cNvPr>
          <p:cNvSpPr>
            <a:spLocks noGrp="1"/>
          </p:cNvSpPr>
          <p:nvPr>
            <p:ph type="body" sz="quarter" idx="15"/>
          </p:nvPr>
        </p:nvSpPr>
        <p:spPr>
          <a:xfrm>
            <a:off x="3166728" y="6286635"/>
            <a:ext cx="18877017" cy="1048917"/>
          </a:xfrm>
          <a:prstGeom prst="rect">
            <a:avLst/>
          </a:prstGeom>
        </p:spPr>
        <p:txBody>
          <a:bodyPr>
            <a:normAutofit/>
          </a:bodyPr>
          <a:lstStyle>
            <a:lvl1pPr marL="0" indent="0" algn="l">
              <a:buFont typeface="Arial" panose="020B0604020202020204" pitchFamily="34" charset="0"/>
              <a:buNone/>
              <a:defRPr sz="3200" b="0" i="0" cap="none" baseline="0">
                <a:solidFill>
                  <a:schemeClr val="tx2"/>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US"/>
              <a:t>Click to edit Master text styles</a:t>
            </a:r>
          </a:p>
        </p:txBody>
      </p:sp>
      <p:sp>
        <p:nvSpPr>
          <p:cNvPr id="58" name="Text Placeholder 46">
            <a:extLst>
              <a:ext uri="{FF2B5EF4-FFF2-40B4-BE49-F238E27FC236}">
                <a16:creationId xmlns:a16="http://schemas.microsoft.com/office/drawing/2014/main" id="{663B71BA-A403-F749-B13C-9174DD247E56}"/>
              </a:ext>
            </a:extLst>
          </p:cNvPr>
          <p:cNvSpPr>
            <a:spLocks noGrp="1"/>
          </p:cNvSpPr>
          <p:nvPr>
            <p:ph type="body" sz="quarter" idx="16" hasCustomPrompt="1"/>
          </p:nvPr>
        </p:nvSpPr>
        <p:spPr>
          <a:xfrm>
            <a:off x="3166728" y="8258556"/>
            <a:ext cx="18877017" cy="598488"/>
          </a:xfrm>
          <a:prstGeom prst="rect">
            <a:avLst/>
          </a:prstGeom>
        </p:spPr>
        <p:txBody>
          <a:bodyPr>
            <a:normAutofit/>
          </a:bodyPr>
          <a:lstStyle>
            <a:lvl1pPr marL="0" indent="0" algn="l">
              <a:buFont typeface="Arial" panose="020B0604020202020204" pitchFamily="34" charset="0"/>
              <a:buNone/>
              <a:defRPr sz="3600" b="1" cap="all" baseline="0"/>
            </a:lvl1pPr>
          </a:lstStyle>
          <a:p>
            <a:pPr lvl="0"/>
            <a:r>
              <a:rPr lang="en-US" dirty="0"/>
              <a:t>Add TITLE</a:t>
            </a:r>
          </a:p>
        </p:txBody>
      </p:sp>
      <p:sp>
        <p:nvSpPr>
          <p:cNvPr id="59" name="Text Placeholder 46">
            <a:extLst>
              <a:ext uri="{FF2B5EF4-FFF2-40B4-BE49-F238E27FC236}">
                <a16:creationId xmlns:a16="http://schemas.microsoft.com/office/drawing/2014/main" id="{8C266376-98EB-3446-95CB-A495E269049A}"/>
              </a:ext>
            </a:extLst>
          </p:cNvPr>
          <p:cNvSpPr>
            <a:spLocks noGrp="1"/>
          </p:cNvSpPr>
          <p:nvPr>
            <p:ph type="body" sz="quarter" idx="17"/>
          </p:nvPr>
        </p:nvSpPr>
        <p:spPr>
          <a:xfrm>
            <a:off x="3166728" y="8871895"/>
            <a:ext cx="18877017" cy="1048917"/>
          </a:xfrm>
          <a:prstGeom prst="rect">
            <a:avLst/>
          </a:prstGeom>
        </p:spPr>
        <p:txBody>
          <a:bodyPr>
            <a:normAutofit/>
          </a:bodyPr>
          <a:lstStyle>
            <a:lvl1pPr marL="0" indent="0" algn="l">
              <a:buFont typeface="Arial" panose="020B0604020202020204" pitchFamily="34" charset="0"/>
              <a:buNone/>
              <a:defRPr sz="3200" b="0" i="0" cap="none" baseline="0">
                <a:solidFill>
                  <a:schemeClr val="tx2"/>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US"/>
              <a:t>Click to edit Master text styles</a:t>
            </a:r>
          </a:p>
        </p:txBody>
      </p:sp>
      <p:sp>
        <p:nvSpPr>
          <p:cNvPr id="60" name="Text Placeholder 46">
            <a:extLst>
              <a:ext uri="{FF2B5EF4-FFF2-40B4-BE49-F238E27FC236}">
                <a16:creationId xmlns:a16="http://schemas.microsoft.com/office/drawing/2014/main" id="{D05CDE01-F466-8E4B-AD59-525B45EEDA51}"/>
              </a:ext>
            </a:extLst>
          </p:cNvPr>
          <p:cNvSpPr>
            <a:spLocks noGrp="1"/>
          </p:cNvSpPr>
          <p:nvPr>
            <p:ph type="body" sz="quarter" idx="18" hasCustomPrompt="1"/>
          </p:nvPr>
        </p:nvSpPr>
        <p:spPr>
          <a:xfrm>
            <a:off x="3166728" y="10523903"/>
            <a:ext cx="18877017" cy="598488"/>
          </a:xfrm>
          <a:prstGeom prst="rect">
            <a:avLst/>
          </a:prstGeom>
        </p:spPr>
        <p:txBody>
          <a:bodyPr>
            <a:normAutofit/>
          </a:bodyPr>
          <a:lstStyle>
            <a:lvl1pPr marL="0" indent="0" algn="l">
              <a:buFont typeface="Arial" panose="020B0604020202020204" pitchFamily="34" charset="0"/>
              <a:buNone/>
              <a:defRPr sz="3600" b="1" cap="all" baseline="0"/>
            </a:lvl1pPr>
          </a:lstStyle>
          <a:p>
            <a:pPr lvl="0"/>
            <a:r>
              <a:rPr lang="en-US" dirty="0"/>
              <a:t>Add TITLE</a:t>
            </a:r>
          </a:p>
        </p:txBody>
      </p:sp>
      <p:sp>
        <p:nvSpPr>
          <p:cNvPr id="61" name="Text Placeholder 46">
            <a:extLst>
              <a:ext uri="{FF2B5EF4-FFF2-40B4-BE49-F238E27FC236}">
                <a16:creationId xmlns:a16="http://schemas.microsoft.com/office/drawing/2014/main" id="{210E3013-55CB-A945-91EA-6926208ED50F}"/>
              </a:ext>
            </a:extLst>
          </p:cNvPr>
          <p:cNvSpPr>
            <a:spLocks noGrp="1"/>
          </p:cNvSpPr>
          <p:nvPr>
            <p:ph type="body" sz="quarter" idx="19"/>
          </p:nvPr>
        </p:nvSpPr>
        <p:spPr>
          <a:xfrm>
            <a:off x="3166728" y="11137242"/>
            <a:ext cx="18877017" cy="1048917"/>
          </a:xfrm>
          <a:prstGeom prst="rect">
            <a:avLst/>
          </a:prstGeom>
        </p:spPr>
        <p:txBody>
          <a:bodyPr>
            <a:normAutofit/>
          </a:bodyPr>
          <a:lstStyle>
            <a:lvl1pPr marL="0" indent="0" algn="l">
              <a:buFont typeface="Arial" panose="020B0604020202020204" pitchFamily="34" charset="0"/>
              <a:buNone/>
              <a:defRPr sz="3200" b="0" i="0" cap="none" baseline="0">
                <a:solidFill>
                  <a:schemeClr val="tx2"/>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US"/>
              <a:t>Click to edit Master text styles</a:t>
            </a:r>
          </a:p>
        </p:txBody>
      </p:sp>
      <p:sp>
        <p:nvSpPr>
          <p:cNvPr id="63" name="Title Placeholder 1">
            <a:extLst>
              <a:ext uri="{FF2B5EF4-FFF2-40B4-BE49-F238E27FC236}">
                <a16:creationId xmlns:a16="http://schemas.microsoft.com/office/drawing/2014/main" id="{ED5A734D-1606-3841-B440-1494F509697B}"/>
              </a:ext>
            </a:extLst>
          </p:cNvPr>
          <p:cNvSpPr>
            <a:spLocks noGrp="1"/>
          </p:cNvSpPr>
          <p:nvPr>
            <p:ph type="title" hasCustomPrompt="1"/>
          </p:nvPr>
        </p:nvSpPr>
        <p:spPr>
          <a:xfrm>
            <a:off x="0" y="321011"/>
            <a:ext cx="24377650" cy="1381677"/>
          </a:xfrm>
          <a:prstGeom prst="rect">
            <a:avLst/>
          </a:prstGeom>
        </p:spPr>
        <p:txBody>
          <a:bodyPr vert="horz" lIns="182843" tIns="91422" rIns="182843" bIns="91422" rtlCol="0" anchor="ctr">
            <a:normAutofit/>
          </a:bodyPr>
          <a:lstStyle>
            <a:lvl1pPr>
              <a:defRPr sz="7000"/>
            </a:lvl1pPr>
          </a:lstStyle>
          <a:p>
            <a:r>
              <a:rPr lang="en-US" dirty="0"/>
              <a:t>TOC / Title</a:t>
            </a:r>
          </a:p>
        </p:txBody>
      </p:sp>
      <p:sp>
        <p:nvSpPr>
          <p:cNvPr id="64" name="Text Placeholder 7">
            <a:extLst>
              <a:ext uri="{FF2B5EF4-FFF2-40B4-BE49-F238E27FC236}">
                <a16:creationId xmlns:a16="http://schemas.microsoft.com/office/drawing/2014/main" id="{1E6E70B2-2873-C54C-AD71-58C13C7B65D9}"/>
              </a:ext>
            </a:extLst>
          </p:cNvPr>
          <p:cNvSpPr>
            <a:spLocks noGrp="1"/>
          </p:cNvSpPr>
          <p:nvPr>
            <p:ph type="body" sz="quarter" idx="20" hasCustomPrompt="1"/>
          </p:nvPr>
        </p:nvSpPr>
        <p:spPr>
          <a:xfrm>
            <a:off x="0" y="1728366"/>
            <a:ext cx="24377650" cy="1450975"/>
          </a:xfrm>
          <a:prstGeom prst="rect">
            <a:avLst/>
          </a:prstGeom>
        </p:spPr>
        <p:txBody>
          <a:bodyPr/>
          <a:lstStyle>
            <a:lvl1pPr algn="ctr">
              <a:defRPr sz="5000"/>
            </a:lvl1pPr>
          </a:lstStyle>
          <a:p>
            <a:pPr lvl="0"/>
            <a:r>
              <a:rPr lang="en-US" dirty="0"/>
              <a:t>Subtitle</a:t>
            </a:r>
          </a:p>
        </p:txBody>
      </p:sp>
      <p:sp>
        <p:nvSpPr>
          <p:cNvPr id="16" name="Text Placeholder 2">
            <a:extLst>
              <a:ext uri="{FF2B5EF4-FFF2-40B4-BE49-F238E27FC236}">
                <a16:creationId xmlns:a16="http://schemas.microsoft.com/office/drawing/2014/main" id="{0AF2D9E6-B9CA-8F49-94FC-96070211D56E}"/>
              </a:ext>
            </a:extLst>
          </p:cNvPr>
          <p:cNvSpPr>
            <a:spLocks noGrp="1"/>
          </p:cNvSpPr>
          <p:nvPr>
            <p:ph type="body" sz="quarter" idx="11" hasCustomPrompt="1"/>
          </p:nvPr>
        </p:nvSpPr>
        <p:spPr>
          <a:xfrm>
            <a:off x="198438" y="12901613"/>
            <a:ext cx="21488400" cy="655637"/>
          </a:xfrm>
          <a:prstGeom prst="rect">
            <a:avLst/>
          </a:prstGeom>
        </p:spPr>
        <p:txBody>
          <a:bodyPr/>
          <a:lstStyle>
            <a:lvl1pPr algn="l">
              <a:defRPr sz="2200" b="0" i="1">
                <a:solidFill>
                  <a:schemeClr val="tx2"/>
                </a:solidFill>
                <a:latin typeface="Calibri" panose="020F0502020204030204" pitchFamily="34" charset="0"/>
                <a:cs typeface="Calibri" panose="020F0502020204030204" pitchFamily="34" charset="0"/>
              </a:defRPr>
            </a:lvl1pPr>
          </a:lstStyle>
          <a:p>
            <a:pPr lvl="0"/>
            <a:r>
              <a:rPr lang="en-US" dirty="0"/>
              <a:t>Source</a:t>
            </a:r>
          </a:p>
        </p:txBody>
      </p:sp>
    </p:spTree>
    <p:custDataLst>
      <p:tags r:id="rId1"/>
    </p:custDataLst>
    <p:extLst>
      <p:ext uri="{BB962C8B-B14F-4D97-AF65-F5344CB8AC3E}">
        <p14:creationId xmlns:p14="http://schemas.microsoft.com/office/powerpoint/2010/main" val="7756215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C 1-5">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999F5E62-1554-4848-AC35-8E1F864DD21C}"/>
              </a:ext>
            </a:extLst>
          </p:cNvPr>
          <p:cNvSpPr txBox="1"/>
          <p:nvPr userDrawn="1"/>
        </p:nvSpPr>
        <p:spPr>
          <a:xfrm>
            <a:off x="13506512" y="6416087"/>
            <a:ext cx="1026243" cy="2035044"/>
          </a:xfrm>
          <a:prstGeom prst="rect">
            <a:avLst/>
          </a:prstGeom>
          <a:noFill/>
        </p:spPr>
        <p:txBody>
          <a:bodyPr wrap="none" tIns="640080" rtlCol="0">
            <a:spAutoFit/>
          </a:bodyPr>
          <a:lstStyle/>
          <a:p>
            <a:pPr algn="ctr">
              <a:lnSpc>
                <a:spcPts val="10000"/>
              </a:lnSpc>
            </a:pPr>
            <a:r>
              <a:rPr lang="en-US" sz="11500" b="1" dirty="0">
                <a:solidFill>
                  <a:srgbClr val="004761"/>
                </a:solidFill>
                <a:latin typeface="Open Sans" charset="0"/>
                <a:ea typeface="Open Sans" charset="0"/>
                <a:cs typeface="Open Sans" charset="0"/>
              </a:rPr>
              <a:t>5</a:t>
            </a:r>
          </a:p>
        </p:txBody>
      </p:sp>
      <p:sp>
        <p:nvSpPr>
          <p:cNvPr id="27" name="TextBox 26">
            <a:extLst>
              <a:ext uri="{FF2B5EF4-FFF2-40B4-BE49-F238E27FC236}">
                <a16:creationId xmlns:a16="http://schemas.microsoft.com/office/drawing/2014/main" id="{2AF40D66-337F-4D80-BC83-0F23FF93F8C1}"/>
              </a:ext>
            </a:extLst>
          </p:cNvPr>
          <p:cNvSpPr txBox="1"/>
          <p:nvPr userDrawn="1"/>
        </p:nvSpPr>
        <p:spPr>
          <a:xfrm>
            <a:off x="13506512" y="3814088"/>
            <a:ext cx="1026243" cy="2035044"/>
          </a:xfrm>
          <a:prstGeom prst="rect">
            <a:avLst/>
          </a:prstGeom>
          <a:noFill/>
        </p:spPr>
        <p:txBody>
          <a:bodyPr wrap="none" tIns="640080" rtlCol="0">
            <a:spAutoFit/>
          </a:bodyPr>
          <a:lstStyle/>
          <a:p>
            <a:pPr algn="ctr">
              <a:lnSpc>
                <a:spcPts val="10000"/>
              </a:lnSpc>
            </a:pPr>
            <a:r>
              <a:rPr lang="en-US" sz="11500" b="1" dirty="0">
                <a:solidFill>
                  <a:srgbClr val="76C4D6"/>
                </a:solidFill>
                <a:latin typeface="Open Sans" charset="0"/>
                <a:ea typeface="Open Sans" charset="0"/>
                <a:cs typeface="Open Sans" charset="0"/>
              </a:rPr>
              <a:t>4</a:t>
            </a:r>
          </a:p>
        </p:txBody>
      </p:sp>
      <p:sp>
        <p:nvSpPr>
          <p:cNvPr id="41" name="TextBox 40">
            <a:extLst>
              <a:ext uri="{FF2B5EF4-FFF2-40B4-BE49-F238E27FC236}">
                <a16:creationId xmlns:a16="http://schemas.microsoft.com/office/drawing/2014/main" id="{A6BE065A-B450-4C5C-827D-897996035758}"/>
              </a:ext>
            </a:extLst>
          </p:cNvPr>
          <p:cNvSpPr txBox="1"/>
          <p:nvPr userDrawn="1"/>
        </p:nvSpPr>
        <p:spPr>
          <a:xfrm>
            <a:off x="1976152" y="6416087"/>
            <a:ext cx="1026243" cy="2035044"/>
          </a:xfrm>
          <a:prstGeom prst="rect">
            <a:avLst/>
          </a:prstGeom>
          <a:noFill/>
        </p:spPr>
        <p:txBody>
          <a:bodyPr wrap="none" tIns="640080" rtlCol="0">
            <a:spAutoFit/>
          </a:bodyPr>
          <a:lstStyle/>
          <a:p>
            <a:pPr algn="ctr">
              <a:lnSpc>
                <a:spcPts val="10000"/>
              </a:lnSpc>
            </a:pPr>
            <a:r>
              <a:rPr lang="en-US" sz="11500" b="1" dirty="0">
                <a:solidFill>
                  <a:srgbClr val="00A9A3"/>
                </a:solidFill>
                <a:latin typeface="Open Sans" charset="0"/>
                <a:ea typeface="Open Sans" charset="0"/>
                <a:cs typeface="Open Sans" charset="0"/>
              </a:rPr>
              <a:t>2</a:t>
            </a:r>
          </a:p>
        </p:txBody>
      </p:sp>
      <p:sp>
        <p:nvSpPr>
          <p:cNvPr id="43" name="TextBox 42">
            <a:extLst>
              <a:ext uri="{FF2B5EF4-FFF2-40B4-BE49-F238E27FC236}">
                <a16:creationId xmlns:a16="http://schemas.microsoft.com/office/drawing/2014/main" id="{9B1E53C4-C6B4-44BE-BBAE-F4C2A0A2AE86}"/>
              </a:ext>
            </a:extLst>
          </p:cNvPr>
          <p:cNvSpPr txBox="1"/>
          <p:nvPr userDrawn="1"/>
        </p:nvSpPr>
        <p:spPr>
          <a:xfrm>
            <a:off x="1976152" y="8971512"/>
            <a:ext cx="1026243" cy="2035044"/>
          </a:xfrm>
          <a:prstGeom prst="rect">
            <a:avLst/>
          </a:prstGeom>
          <a:noFill/>
        </p:spPr>
        <p:txBody>
          <a:bodyPr wrap="none" tIns="640080" rtlCol="0">
            <a:spAutoFit/>
          </a:bodyPr>
          <a:lstStyle/>
          <a:p>
            <a:pPr algn="ctr">
              <a:lnSpc>
                <a:spcPts val="10000"/>
              </a:lnSpc>
            </a:pPr>
            <a:r>
              <a:rPr lang="en-US" sz="11500" b="1" dirty="0">
                <a:solidFill>
                  <a:srgbClr val="135B6B"/>
                </a:solidFill>
                <a:latin typeface="Open Sans" charset="0"/>
                <a:ea typeface="Open Sans" charset="0"/>
                <a:cs typeface="Open Sans" charset="0"/>
              </a:rPr>
              <a:t>3</a:t>
            </a:r>
          </a:p>
        </p:txBody>
      </p:sp>
      <p:sp>
        <p:nvSpPr>
          <p:cNvPr id="45" name="TextBox 44">
            <a:extLst>
              <a:ext uri="{FF2B5EF4-FFF2-40B4-BE49-F238E27FC236}">
                <a16:creationId xmlns:a16="http://schemas.microsoft.com/office/drawing/2014/main" id="{1B895FEF-F7EA-4982-B55A-3DFCA03A8947}"/>
              </a:ext>
            </a:extLst>
          </p:cNvPr>
          <p:cNvSpPr txBox="1"/>
          <p:nvPr userDrawn="1"/>
        </p:nvSpPr>
        <p:spPr>
          <a:xfrm>
            <a:off x="1976152" y="3814088"/>
            <a:ext cx="1026243" cy="2035044"/>
          </a:xfrm>
          <a:prstGeom prst="rect">
            <a:avLst/>
          </a:prstGeom>
          <a:noFill/>
        </p:spPr>
        <p:txBody>
          <a:bodyPr wrap="none" tIns="640080" rtlCol="0">
            <a:spAutoFit/>
          </a:bodyPr>
          <a:lstStyle/>
          <a:p>
            <a:pPr algn="ctr">
              <a:lnSpc>
                <a:spcPts val="10000"/>
              </a:lnSpc>
            </a:pPr>
            <a:r>
              <a:rPr lang="en-US" sz="11500" b="1" dirty="0">
                <a:solidFill>
                  <a:srgbClr val="98CB55"/>
                </a:solidFill>
                <a:latin typeface="Open Sans" charset="0"/>
                <a:ea typeface="Open Sans" charset="0"/>
                <a:cs typeface="Open Sans" charset="0"/>
              </a:rPr>
              <a:t>1</a:t>
            </a:r>
          </a:p>
        </p:txBody>
      </p:sp>
      <p:sp>
        <p:nvSpPr>
          <p:cNvPr id="47" name="Text Placeholder 46">
            <a:extLst>
              <a:ext uri="{FF2B5EF4-FFF2-40B4-BE49-F238E27FC236}">
                <a16:creationId xmlns:a16="http://schemas.microsoft.com/office/drawing/2014/main" id="{4F2DB57A-6803-4483-B293-3588AAE8D6A9}"/>
              </a:ext>
            </a:extLst>
          </p:cNvPr>
          <p:cNvSpPr>
            <a:spLocks noGrp="1"/>
          </p:cNvSpPr>
          <p:nvPr>
            <p:ph type="body" sz="quarter" idx="12" hasCustomPrompt="1"/>
          </p:nvPr>
        </p:nvSpPr>
        <p:spPr>
          <a:xfrm>
            <a:off x="3524481" y="4073525"/>
            <a:ext cx="6982806" cy="598488"/>
          </a:xfrm>
          <a:prstGeom prst="rect">
            <a:avLst/>
          </a:prstGeom>
        </p:spPr>
        <p:txBody>
          <a:bodyPr>
            <a:normAutofit/>
          </a:bodyPr>
          <a:lstStyle>
            <a:lvl1pPr marL="0" indent="0" algn="l">
              <a:buFont typeface="Arial" panose="020B0604020202020204" pitchFamily="34" charset="0"/>
              <a:buNone/>
              <a:defRPr sz="3600" b="1" cap="all" baseline="0"/>
            </a:lvl1pPr>
          </a:lstStyle>
          <a:p>
            <a:pPr lvl="0"/>
            <a:r>
              <a:rPr lang="en-US" dirty="0"/>
              <a:t>Add TITLE</a:t>
            </a:r>
          </a:p>
        </p:txBody>
      </p:sp>
      <p:sp>
        <p:nvSpPr>
          <p:cNvPr id="49" name="Text Placeholder 46">
            <a:extLst>
              <a:ext uri="{FF2B5EF4-FFF2-40B4-BE49-F238E27FC236}">
                <a16:creationId xmlns:a16="http://schemas.microsoft.com/office/drawing/2014/main" id="{64A14086-47B6-4A8E-BC7C-1ECCC132E97D}"/>
              </a:ext>
            </a:extLst>
          </p:cNvPr>
          <p:cNvSpPr>
            <a:spLocks noGrp="1"/>
          </p:cNvSpPr>
          <p:nvPr>
            <p:ph type="body" sz="quarter" idx="13"/>
          </p:nvPr>
        </p:nvSpPr>
        <p:spPr>
          <a:xfrm>
            <a:off x="3524481" y="4686864"/>
            <a:ext cx="6982806" cy="1048917"/>
          </a:xfrm>
          <a:prstGeom prst="rect">
            <a:avLst/>
          </a:prstGeom>
        </p:spPr>
        <p:txBody>
          <a:bodyPr>
            <a:normAutofit/>
          </a:bodyPr>
          <a:lstStyle>
            <a:lvl1pPr marL="0" indent="0" algn="l">
              <a:buFont typeface="Arial" panose="020B0604020202020204" pitchFamily="34" charset="0"/>
              <a:buNone/>
              <a:defRPr sz="3200" b="0" i="0" cap="none" baseline="0">
                <a:solidFill>
                  <a:schemeClr val="tx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50" name="Text Placeholder 46">
            <a:extLst>
              <a:ext uri="{FF2B5EF4-FFF2-40B4-BE49-F238E27FC236}">
                <a16:creationId xmlns:a16="http://schemas.microsoft.com/office/drawing/2014/main" id="{CDFD743C-301E-44C3-A19A-51FA7C9FB9F7}"/>
              </a:ext>
            </a:extLst>
          </p:cNvPr>
          <p:cNvSpPr>
            <a:spLocks noGrp="1"/>
          </p:cNvSpPr>
          <p:nvPr>
            <p:ph type="body" sz="quarter" idx="14" hasCustomPrompt="1"/>
          </p:nvPr>
        </p:nvSpPr>
        <p:spPr>
          <a:xfrm>
            <a:off x="3524481" y="6681374"/>
            <a:ext cx="6982806" cy="598488"/>
          </a:xfrm>
          <a:prstGeom prst="rect">
            <a:avLst/>
          </a:prstGeom>
        </p:spPr>
        <p:txBody>
          <a:bodyPr>
            <a:normAutofit/>
          </a:bodyPr>
          <a:lstStyle>
            <a:lvl1pPr marL="0" indent="0" algn="l">
              <a:buFont typeface="Arial" panose="020B0604020202020204" pitchFamily="34" charset="0"/>
              <a:buNone/>
              <a:defRPr sz="3600" b="1" cap="all" baseline="0"/>
            </a:lvl1pPr>
          </a:lstStyle>
          <a:p>
            <a:pPr lvl="0"/>
            <a:r>
              <a:rPr lang="en-US" dirty="0"/>
              <a:t>Add TITLE</a:t>
            </a:r>
          </a:p>
        </p:txBody>
      </p:sp>
      <p:sp>
        <p:nvSpPr>
          <p:cNvPr id="51" name="Text Placeholder 46">
            <a:extLst>
              <a:ext uri="{FF2B5EF4-FFF2-40B4-BE49-F238E27FC236}">
                <a16:creationId xmlns:a16="http://schemas.microsoft.com/office/drawing/2014/main" id="{08252E45-D06B-4B45-B067-67410343D480}"/>
              </a:ext>
            </a:extLst>
          </p:cNvPr>
          <p:cNvSpPr>
            <a:spLocks noGrp="1"/>
          </p:cNvSpPr>
          <p:nvPr>
            <p:ph type="body" sz="quarter" idx="15"/>
          </p:nvPr>
        </p:nvSpPr>
        <p:spPr>
          <a:xfrm>
            <a:off x="3524481" y="7294713"/>
            <a:ext cx="6982806" cy="1048917"/>
          </a:xfrm>
          <a:prstGeom prst="rect">
            <a:avLst/>
          </a:prstGeom>
        </p:spPr>
        <p:txBody>
          <a:bodyPr>
            <a:normAutofit/>
          </a:bodyPr>
          <a:lstStyle>
            <a:lvl1pPr marL="0" indent="0" algn="l">
              <a:buFont typeface="Arial" panose="020B0604020202020204" pitchFamily="34" charset="0"/>
              <a:buNone/>
              <a:defRPr sz="3200" b="0" i="0" cap="none" baseline="0">
                <a:solidFill>
                  <a:schemeClr val="tx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52" name="Text Placeholder 46">
            <a:extLst>
              <a:ext uri="{FF2B5EF4-FFF2-40B4-BE49-F238E27FC236}">
                <a16:creationId xmlns:a16="http://schemas.microsoft.com/office/drawing/2014/main" id="{E6F617ED-65B0-441C-8B04-43E2F480509E}"/>
              </a:ext>
            </a:extLst>
          </p:cNvPr>
          <p:cNvSpPr>
            <a:spLocks noGrp="1"/>
          </p:cNvSpPr>
          <p:nvPr>
            <p:ph type="body" sz="quarter" idx="16" hasCustomPrompt="1"/>
          </p:nvPr>
        </p:nvSpPr>
        <p:spPr>
          <a:xfrm>
            <a:off x="3524481" y="9266634"/>
            <a:ext cx="6982806" cy="598488"/>
          </a:xfrm>
          <a:prstGeom prst="rect">
            <a:avLst/>
          </a:prstGeom>
        </p:spPr>
        <p:txBody>
          <a:bodyPr>
            <a:normAutofit/>
          </a:bodyPr>
          <a:lstStyle>
            <a:lvl1pPr marL="0" indent="0" algn="l">
              <a:buFont typeface="Arial" panose="020B0604020202020204" pitchFamily="34" charset="0"/>
              <a:buNone/>
              <a:defRPr sz="3600" b="1" cap="all" baseline="0"/>
            </a:lvl1pPr>
          </a:lstStyle>
          <a:p>
            <a:pPr lvl="0"/>
            <a:r>
              <a:rPr lang="en-US" dirty="0"/>
              <a:t>Add TITLE</a:t>
            </a:r>
          </a:p>
        </p:txBody>
      </p:sp>
      <p:sp>
        <p:nvSpPr>
          <p:cNvPr id="53" name="Text Placeholder 46">
            <a:extLst>
              <a:ext uri="{FF2B5EF4-FFF2-40B4-BE49-F238E27FC236}">
                <a16:creationId xmlns:a16="http://schemas.microsoft.com/office/drawing/2014/main" id="{80C07799-0DCF-46A3-89D6-E3380D690E43}"/>
              </a:ext>
            </a:extLst>
          </p:cNvPr>
          <p:cNvSpPr>
            <a:spLocks noGrp="1"/>
          </p:cNvSpPr>
          <p:nvPr>
            <p:ph type="body" sz="quarter" idx="17"/>
          </p:nvPr>
        </p:nvSpPr>
        <p:spPr>
          <a:xfrm>
            <a:off x="3524481" y="9879973"/>
            <a:ext cx="6982806" cy="1048917"/>
          </a:xfrm>
          <a:prstGeom prst="rect">
            <a:avLst/>
          </a:prstGeom>
        </p:spPr>
        <p:txBody>
          <a:bodyPr>
            <a:normAutofit/>
          </a:bodyPr>
          <a:lstStyle>
            <a:lvl1pPr marL="0" indent="0" algn="l">
              <a:buFont typeface="Arial" panose="020B0604020202020204" pitchFamily="34" charset="0"/>
              <a:buNone/>
              <a:defRPr sz="3200" b="0" i="0" cap="none" baseline="0">
                <a:solidFill>
                  <a:schemeClr val="tx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56" name="Text Placeholder 46">
            <a:extLst>
              <a:ext uri="{FF2B5EF4-FFF2-40B4-BE49-F238E27FC236}">
                <a16:creationId xmlns:a16="http://schemas.microsoft.com/office/drawing/2014/main" id="{C9F24119-C948-40CF-9F89-91CD284CF455}"/>
              </a:ext>
            </a:extLst>
          </p:cNvPr>
          <p:cNvSpPr>
            <a:spLocks noGrp="1"/>
          </p:cNvSpPr>
          <p:nvPr>
            <p:ph type="body" sz="quarter" idx="18" hasCustomPrompt="1"/>
          </p:nvPr>
        </p:nvSpPr>
        <p:spPr>
          <a:xfrm>
            <a:off x="15079172" y="4073525"/>
            <a:ext cx="6982806" cy="598488"/>
          </a:xfrm>
          <a:prstGeom prst="rect">
            <a:avLst/>
          </a:prstGeom>
        </p:spPr>
        <p:txBody>
          <a:bodyPr>
            <a:normAutofit/>
          </a:bodyPr>
          <a:lstStyle>
            <a:lvl1pPr marL="0" indent="0" algn="l">
              <a:buFont typeface="Arial" panose="020B0604020202020204" pitchFamily="34" charset="0"/>
              <a:buNone/>
              <a:defRPr sz="3600" b="1" cap="all" baseline="0"/>
            </a:lvl1pPr>
          </a:lstStyle>
          <a:p>
            <a:pPr lvl="0"/>
            <a:r>
              <a:rPr lang="en-US" dirty="0"/>
              <a:t>Add TITLE</a:t>
            </a:r>
          </a:p>
        </p:txBody>
      </p:sp>
      <p:sp>
        <p:nvSpPr>
          <p:cNvPr id="57" name="Text Placeholder 46">
            <a:extLst>
              <a:ext uri="{FF2B5EF4-FFF2-40B4-BE49-F238E27FC236}">
                <a16:creationId xmlns:a16="http://schemas.microsoft.com/office/drawing/2014/main" id="{91B3A583-A517-49DA-A2A0-984CEBA84326}"/>
              </a:ext>
            </a:extLst>
          </p:cNvPr>
          <p:cNvSpPr>
            <a:spLocks noGrp="1"/>
          </p:cNvSpPr>
          <p:nvPr>
            <p:ph type="body" sz="quarter" idx="19"/>
          </p:nvPr>
        </p:nvSpPr>
        <p:spPr>
          <a:xfrm>
            <a:off x="15079172" y="4686864"/>
            <a:ext cx="6982806" cy="1048917"/>
          </a:xfrm>
          <a:prstGeom prst="rect">
            <a:avLst/>
          </a:prstGeom>
        </p:spPr>
        <p:txBody>
          <a:bodyPr>
            <a:normAutofit/>
          </a:bodyPr>
          <a:lstStyle>
            <a:lvl1pPr marL="0" indent="0" algn="l">
              <a:buFont typeface="Arial" panose="020B0604020202020204" pitchFamily="34" charset="0"/>
              <a:buNone/>
              <a:defRPr sz="3200" b="0" i="0" cap="none" baseline="0">
                <a:solidFill>
                  <a:schemeClr val="tx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58" name="Text Placeholder 46">
            <a:extLst>
              <a:ext uri="{FF2B5EF4-FFF2-40B4-BE49-F238E27FC236}">
                <a16:creationId xmlns:a16="http://schemas.microsoft.com/office/drawing/2014/main" id="{90376811-9ECD-49BA-9F69-4E237E77B410}"/>
              </a:ext>
            </a:extLst>
          </p:cNvPr>
          <p:cNvSpPr>
            <a:spLocks noGrp="1"/>
          </p:cNvSpPr>
          <p:nvPr>
            <p:ph type="body" sz="quarter" idx="20" hasCustomPrompt="1"/>
          </p:nvPr>
        </p:nvSpPr>
        <p:spPr>
          <a:xfrm>
            <a:off x="15079172" y="6681374"/>
            <a:ext cx="6982806" cy="598488"/>
          </a:xfrm>
          <a:prstGeom prst="rect">
            <a:avLst/>
          </a:prstGeom>
        </p:spPr>
        <p:txBody>
          <a:bodyPr>
            <a:normAutofit/>
          </a:bodyPr>
          <a:lstStyle>
            <a:lvl1pPr marL="0" indent="0" algn="l">
              <a:buFont typeface="Arial" panose="020B0604020202020204" pitchFamily="34" charset="0"/>
              <a:buNone/>
              <a:defRPr sz="3600" b="1" cap="all" baseline="0"/>
            </a:lvl1pPr>
          </a:lstStyle>
          <a:p>
            <a:pPr lvl="0"/>
            <a:r>
              <a:rPr lang="en-US" dirty="0"/>
              <a:t>Add TITLE</a:t>
            </a:r>
          </a:p>
        </p:txBody>
      </p:sp>
      <p:sp>
        <p:nvSpPr>
          <p:cNvPr id="59" name="Text Placeholder 46">
            <a:extLst>
              <a:ext uri="{FF2B5EF4-FFF2-40B4-BE49-F238E27FC236}">
                <a16:creationId xmlns:a16="http://schemas.microsoft.com/office/drawing/2014/main" id="{1C63AD4C-6627-4DD5-9709-05BABE49937A}"/>
              </a:ext>
            </a:extLst>
          </p:cNvPr>
          <p:cNvSpPr>
            <a:spLocks noGrp="1"/>
          </p:cNvSpPr>
          <p:nvPr>
            <p:ph type="body" sz="quarter" idx="21"/>
          </p:nvPr>
        </p:nvSpPr>
        <p:spPr>
          <a:xfrm>
            <a:off x="15079172" y="7294713"/>
            <a:ext cx="6982806" cy="1048917"/>
          </a:xfrm>
          <a:prstGeom prst="rect">
            <a:avLst/>
          </a:prstGeom>
        </p:spPr>
        <p:txBody>
          <a:bodyPr>
            <a:normAutofit/>
          </a:bodyPr>
          <a:lstStyle>
            <a:lvl1pPr marL="0" indent="0" algn="l">
              <a:buFont typeface="Arial" panose="020B0604020202020204" pitchFamily="34" charset="0"/>
              <a:buNone/>
              <a:defRPr sz="3200" b="0" i="0" cap="none" baseline="0">
                <a:solidFill>
                  <a:schemeClr val="tx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28" name="Title Placeholder 1">
            <a:extLst>
              <a:ext uri="{FF2B5EF4-FFF2-40B4-BE49-F238E27FC236}">
                <a16:creationId xmlns:a16="http://schemas.microsoft.com/office/drawing/2014/main" id="{CB2CDEAF-A149-5D46-A39E-A7DBAE0CD28D}"/>
              </a:ext>
            </a:extLst>
          </p:cNvPr>
          <p:cNvSpPr>
            <a:spLocks noGrp="1"/>
          </p:cNvSpPr>
          <p:nvPr>
            <p:ph type="title" hasCustomPrompt="1"/>
          </p:nvPr>
        </p:nvSpPr>
        <p:spPr>
          <a:xfrm>
            <a:off x="0" y="321011"/>
            <a:ext cx="24377650" cy="1381677"/>
          </a:xfrm>
          <a:prstGeom prst="rect">
            <a:avLst/>
          </a:prstGeom>
        </p:spPr>
        <p:txBody>
          <a:bodyPr vert="horz" lIns="182843" tIns="91422" rIns="182843" bIns="91422" rtlCol="0" anchor="ctr">
            <a:normAutofit/>
          </a:bodyPr>
          <a:lstStyle>
            <a:lvl1pPr>
              <a:defRPr sz="7000"/>
            </a:lvl1pPr>
          </a:lstStyle>
          <a:p>
            <a:r>
              <a:rPr lang="en-US" dirty="0"/>
              <a:t>TOC / Title</a:t>
            </a:r>
          </a:p>
        </p:txBody>
      </p:sp>
      <p:sp>
        <p:nvSpPr>
          <p:cNvPr id="31" name="Text Placeholder 7">
            <a:extLst>
              <a:ext uri="{FF2B5EF4-FFF2-40B4-BE49-F238E27FC236}">
                <a16:creationId xmlns:a16="http://schemas.microsoft.com/office/drawing/2014/main" id="{9056AE9F-144C-9242-9A3A-BDB3177F2EBF}"/>
              </a:ext>
            </a:extLst>
          </p:cNvPr>
          <p:cNvSpPr>
            <a:spLocks noGrp="1"/>
          </p:cNvSpPr>
          <p:nvPr>
            <p:ph type="body" sz="quarter" idx="22" hasCustomPrompt="1"/>
          </p:nvPr>
        </p:nvSpPr>
        <p:spPr>
          <a:xfrm>
            <a:off x="0" y="1728366"/>
            <a:ext cx="24377650" cy="1450975"/>
          </a:xfrm>
          <a:prstGeom prst="rect">
            <a:avLst/>
          </a:prstGeom>
        </p:spPr>
        <p:txBody>
          <a:bodyPr/>
          <a:lstStyle>
            <a:lvl1pPr>
              <a:defRPr sz="5000"/>
            </a:lvl1pPr>
          </a:lstStyle>
          <a:p>
            <a:pPr lvl="0"/>
            <a:r>
              <a:rPr lang="en-US" dirty="0"/>
              <a:t>Subtitle</a:t>
            </a:r>
          </a:p>
        </p:txBody>
      </p:sp>
      <p:sp>
        <p:nvSpPr>
          <p:cNvPr id="19" name="Text Placeholder 2">
            <a:extLst>
              <a:ext uri="{FF2B5EF4-FFF2-40B4-BE49-F238E27FC236}">
                <a16:creationId xmlns:a16="http://schemas.microsoft.com/office/drawing/2014/main" id="{B3D38973-2FBC-FA4C-ABD2-C251A3B7321B}"/>
              </a:ext>
            </a:extLst>
          </p:cNvPr>
          <p:cNvSpPr>
            <a:spLocks noGrp="1"/>
          </p:cNvSpPr>
          <p:nvPr>
            <p:ph type="body" sz="quarter" idx="11" hasCustomPrompt="1"/>
          </p:nvPr>
        </p:nvSpPr>
        <p:spPr>
          <a:xfrm>
            <a:off x="198438" y="12901613"/>
            <a:ext cx="21488400" cy="655637"/>
          </a:xfrm>
          <a:prstGeom prst="rect">
            <a:avLst/>
          </a:prstGeom>
        </p:spPr>
        <p:txBody>
          <a:bodyPr/>
          <a:lstStyle>
            <a:lvl1pPr algn="l">
              <a:defRPr sz="2200" b="0" i="1">
                <a:solidFill>
                  <a:schemeClr val="tx2"/>
                </a:solidFill>
                <a:latin typeface="Calibri" panose="020F0502020204030204" pitchFamily="34" charset="0"/>
                <a:cs typeface="Calibri" panose="020F0502020204030204" pitchFamily="34" charset="0"/>
              </a:defRPr>
            </a:lvl1pPr>
          </a:lstStyle>
          <a:p>
            <a:pPr lvl="0"/>
            <a:r>
              <a:rPr lang="en-US" dirty="0"/>
              <a:t>Source</a:t>
            </a:r>
          </a:p>
        </p:txBody>
      </p:sp>
    </p:spTree>
    <p:custDataLst>
      <p:tags r:id="rId1"/>
    </p:custDataLst>
    <p:extLst>
      <p:ext uri="{BB962C8B-B14F-4D97-AF65-F5344CB8AC3E}">
        <p14:creationId xmlns:p14="http://schemas.microsoft.com/office/powerpoint/2010/main" val="1587272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C 1-6">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999F5E62-1554-4848-AC35-8E1F864DD21C}"/>
              </a:ext>
            </a:extLst>
          </p:cNvPr>
          <p:cNvSpPr txBox="1"/>
          <p:nvPr userDrawn="1"/>
        </p:nvSpPr>
        <p:spPr>
          <a:xfrm>
            <a:off x="13506512" y="6416087"/>
            <a:ext cx="1026243" cy="2035044"/>
          </a:xfrm>
          <a:prstGeom prst="rect">
            <a:avLst/>
          </a:prstGeom>
          <a:noFill/>
        </p:spPr>
        <p:txBody>
          <a:bodyPr wrap="none" tIns="640080" rtlCol="0">
            <a:spAutoFit/>
          </a:bodyPr>
          <a:lstStyle/>
          <a:p>
            <a:pPr algn="ctr">
              <a:lnSpc>
                <a:spcPts val="10000"/>
              </a:lnSpc>
            </a:pPr>
            <a:r>
              <a:rPr lang="en-US" sz="11500" b="1" dirty="0">
                <a:solidFill>
                  <a:srgbClr val="004761"/>
                </a:solidFill>
                <a:latin typeface="Open Sans" charset="0"/>
                <a:ea typeface="Open Sans" charset="0"/>
                <a:cs typeface="Open Sans" charset="0"/>
              </a:rPr>
              <a:t>5</a:t>
            </a:r>
          </a:p>
        </p:txBody>
      </p:sp>
      <p:sp>
        <p:nvSpPr>
          <p:cNvPr id="25" name="TextBox 24">
            <a:extLst>
              <a:ext uri="{FF2B5EF4-FFF2-40B4-BE49-F238E27FC236}">
                <a16:creationId xmlns:a16="http://schemas.microsoft.com/office/drawing/2014/main" id="{BFC80CE2-F4D9-47AA-8B29-B9716AEFE3AB}"/>
              </a:ext>
            </a:extLst>
          </p:cNvPr>
          <p:cNvSpPr txBox="1"/>
          <p:nvPr userDrawn="1"/>
        </p:nvSpPr>
        <p:spPr>
          <a:xfrm>
            <a:off x="13506512" y="8971512"/>
            <a:ext cx="1026243" cy="2035044"/>
          </a:xfrm>
          <a:prstGeom prst="rect">
            <a:avLst/>
          </a:prstGeom>
          <a:noFill/>
        </p:spPr>
        <p:txBody>
          <a:bodyPr wrap="none" tIns="640080" rtlCol="0">
            <a:spAutoFit/>
          </a:bodyPr>
          <a:lstStyle/>
          <a:p>
            <a:pPr algn="ctr">
              <a:lnSpc>
                <a:spcPts val="10000"/>
              </a:lnSpc>
            </a:pPr>
            <a:r>
              <a:rPr lang="en-US" sz="11500" b="1" dirty="0">
                <a:solidFill>
                  <a:srgbClr val="98CB55"/>
                </a:solidFill>
                <a:latin typeface="Open Sans" charset="0"/>
                <a:ea typeface="Open Sans" charset="0"/>
                <a:cs typeface="Open Sans" charset="0"/>
              </a:rPr>
              <a:t>6</a:t>
            </a:r>
          </a:p>
        </p:txBody>
      </p:sp>
      <p:sp>
        <p:nvSpPr>
          <p:cNvPr id="27" name="TextBox 26">
            <a:extLst>
              <a:ext uri="{FF2B5EF4-FFF2-40B4-BE49-F238E27FC236}">
                <a16:creationId xmlns:a16="http://schemas.microsoft.com/office/drawing/2014/main" id="{2AF40D66-337F-4D80-BC83-0F23FF93F8C1}"/>
              </a:ext>
            </a:extLst>
          </p:cNvPr>
          <p:cNvSpPr txBox="1"/>
          <p:nvPr userDrawn="1"/>
        </p:nvSpPr>
        <p:spPr>
          <a:xfrm>
            <a:off x="13506512" y="3814088"/>
            <a:ext cx="1026243" cy="2035044"/>
          </a:xfrm>
          <a:prstGeom prst="rect">
            <a:avLst/>
          </a:prstGeom>
          <a:noFill/>
        </p:spPr>
        <p:txBody>
          <a:bodyPr wrap="none" tIns="640080" rtlCol="0">
            <a:spAutoFit/>
          </a:bodyPr>
          <a:lstStyle/>
          <a:p>
            <a:pPr algn="ctr">
              <a:lnSpc>
                <a:spcPts val="10000"/>
              </a:lnSpc>
            </a:pPr>
            <a:r>
              <a:rPr lang="en-US" sz="11500" b="1" dirty="0">
                <a:solidFill>
                  <a:srgbClr val="76C4D6"/>
                </a:solidFill>
                <a:latin typeface="Open Sans" charset="0"/>
                <a:ea typeface="Open Sans" charset="0"/>
                <a:cs typeface="Open Sans" charset="0"/>
              </a:rPr>
              <a:t>4</a:t>
            </a:r>
          </a:p>
        </p:txBody>
      </p:sp>
      <p:sp>
        <p:nvSpPr>
          <p:cNvPr id="41" name="TextBox 40">
            <a:extLst>
              <a:ext uri="{FF2B5EF4-FFF2-40B4-BE49-F238E27FC236}">
                <a16:creationId xmlns:a16="http://schemas.microsoft.com/office/drawing/2014/main" id="{A6BE065A-B450-4C5C-827D-897996035758}"/>
              </a:ext>
            </a:extLst>
          </p:cNvPr>
          <p:cNvSpPr txBox="1"/>
          <p:nvPr userDrawn="1"/>
        </p:nvSpPr>
        <p:spPr>
          <a:xfrm>
            <a:off x="1976152" y="6416087"/>
            <a:ext cx="1026243" cy="2035044"/>
          </a:xfrm>
          <a:prstGeom prst="rect">
            <a:avLst/>
          </a:prstGeom>
          <a:noFill/>
        </p:spPr>
        <p:txBody>
          <a:bodyPr wrap="none" tIns="640080" rtlCol="0">
            <a:spAutoFit/>
          </a:bodyPr>
          <a:lstStyle/>
          <a:p>
            <a:pPr algn="ctr">
              <a:lnSpc>
                <a:spcPts val="10000"/>
              </a:lnSpc>
            </a:pPr>
            <a:r>
              <a:rPr lang="en-US" sz="11500" b="1" dirty="0">
                <a:solidFill>
                  <a:srgbClr val="00A9A3"/>
                </a:solidFill>
                <a:latin typeface="Open Sans" charset="0"/>
                <a:ea typeface="Open Sans" charset="0"/>
                <a:cs typeface="Open Sans" charset="0"/>
              </a:rPr>
              <a:t>2</a:t>
            </a:r>
          </a:p>
        </p:txBody>
      </p:sp>
      <p:sp>
        <p:nvSpPr>
          <p:cNvPr id="43" name="TextBox 42">
            <a:extLst>
              <a:ext uri="{FF2B5EF4-FFF2-40B4-BE49-F238E27FC236}">
                <a16:creationId xmlns:a16="http://schemas.microsoft.com/office/drawing/2014/main" id="{9B1E53C4-C6B4-44BE-BBAE-F4C2A0A2AE86}"/>
              </a:ext>
            </a:extLst>
          </p:cNvPr>
          <p:cNvSpPr txBox="1"/>
          <p:nvPr userDrawn="1"/>
        </p:nvSpPr>
        <p:spPr>
          <a:xfrm>
            <a:off x="1976152" y="8971512"/>
            <a:ext cx="1026243" cy="2035044"/>
          </a:xfrm>
          <a:prstGeom prst="rect">
            <a:avLst/>
          </a:prstGeom>
          <a:noFill/>
        </p:spPr>
        <p:txBody>
          <a:bodyPr wrap="none" tIns="640080" rtlCol="0">
            <a:spAutoFit/>
          </a:bodyPr>
          <a:lstStyle/>
          <a:p>
            <a:pPr algn="ctr">
              <a:lnSpc>
                <a:spcPts val="10000"/>
              </a:lnSpc>
            </a:pPr>
            <a:r>
              <a:rPr lang="en-US" sz="11500" b="1" dirty="0">
                <a:solidFill>
                  <a:srgbClr val="135B6B"/>
                </a:solidFill>
                <a:latin typeface="Open Sans" charset="0"/>
                <a:ea typeface="Open Sans" charset="0"/>
                <a:cs typeface="Open Sans" charset="0"/>
              </a:rPr>
              <a:t>3</a:t>
            </a:r>
          </a:p>
        </p:txBody>
      </p:sp>
      <p:sp>
        <p:nvSpPr>
          <p:cNvPr id="45" name="TextBox 44">
            <a:extLst>
              <a:ext uri="{FF2B5EF4-FFF2-40B4-BE49-F238E27FC236}">
                <a16:creationId xmlns:a16="http://schemas.microsoft.com/office/drawing/2014/main" id="{1B895FEF-F7EA-4982-B55A-3DFCA03A8947}"/>
              </a:ext>
            </a:extLst>
          </p:cNvPr>
          <p:cNvSpPr txBox="1"/>
          <p:nvPr userDrawn="1"/>
        </p:nvSpPr>
        <p:spPr>
          <a:xfrm>
            <a:off x="1976152" y="3814088"/>
            <a:ext cx="1026243" cy="2035044"/>
          </a:xfrm>
          <a:prstGeom prst="rect">
            <a:avLst/>
          </a:prstGeom>
          <a:noFill/>
        </p:spPr>
        <p:txBody>
          <a:bodyPr wrap="none" tIns="640080" rtlCol="0">
            <a:spAutoFit/>
          </a:bodyPr>
          <a:lstStyle/>
          <a:p>
            <a:pPr algn="ctr">
              <a:lnSpc>
                <a:spcPts val="10000"/>
              </a:lnSpc>
            </a:pPr>
            <a:r>
              <a:rPr lang="en-US" sz="11500" b="1" dirty="0">
                <a:solidFill>
                  <a:srgbClr val="98CB55"/>
                </a:solidFill>
                <a:latin typeface="Open Sans" charset="0"/>
                <a:ea typeface="Open Sans" charset="0"/>
                <a:cs typeface="Open Sans" charset="0"/>
              </a:rPr>
              <a:t>1</a:t>
            </a:r>
          </a:p>
        </p:txBody>
      </p:sp>
      <p:sp>
        <p:nvSpPr>
          <p:cNvPr id="47" name="Text Placeholder 46">
            <a:extLst>
              <a:ext uri="{FF2B5EF4-FFF2-40B4-BE49-F238E27FC236}">
                <a16:creationId xmlns:a16="http://schemas.microsoft.com/office/drawing/2014/main" id="{4F2DB57A-6803-4483-B293-3588AAE8D6A9}"/>
              </a:ext>
            </a:extLst>
          </p:cNvPr>
          <p:cNvSpPr>
            <a:spLocks noGrp="1"/>
          </p:cNvSpPr>
          <p:nvPr>
            <p:ph type="body" sz="quarter" idx="12" hasCustomPrompt="1"/>
          </p:nvPr>
        </p:nvSpPr>
        <p:spPr>
          <a:xfrm>
            <a:off x="3524481" y="4073525"/>
            <a:ext cx="6982806" cy="598488"/>
          </a:xfrm>
          <a:prstGeom prst="rect">
            <a:avLst/>
          </a:prstGeom>
        </p:spPr>
        <p:txBody>
          <a:bodyPr>
            <a:normAutofit/>
          </a:bodyPr>
          <a:lstStyle>
            <a:lvl1pPr marL="0" indent="0" algn="l">
              <a:buFont typeface="Arial" panose="020B0604020202020204" pitchFamily="34" charset="0"/>
              <a:buNone/>
              <a:defRPr sz="3600" b="1" cap="all" baseline="0"/>
            </a:lvl1pPr>
          </a:lstStyle>
          <a:p>
            <a:pPr lvl="0"/>
            <a:r>
              <a:rPr lang="en-US" dirty="0"/>
              <a:t>Add TITLE</a:t>
            </a:r>
          </a:p>
        </p:txBody>
      </p:sp>
      <p:sp>
        <p:nvSpPr>
          <p:cNvPr id="49" name="Text Placeholder 46">
            <a:extLst>
              <a:ext uri="{FF2B5EF4-FFF2-40B4-BE49-F238E27FC236}">
                <a16:creationId xmlns:a16="http://schemas.microsoft.com/office/drawing/2014/main" id="{64A14086-47B6-4A8E-BC7C-1ECCC132E97D}"/>
              </a:ext>
            </a:extLst>
          </p:cNvPr>
          <p:cNvSpPr>
            <a:spLocks noGrp="1"/>
          </p:cNvSpPr>
          <p:nvPr>
            <p:ph type="body" sz="quarter" idx="13"/>
          </p:nvPr>
        </p:nvSpPr>
        <p:spPr>
          <a:xfrm>
            <a:off x="3524481" y="4686864"/>
            <a:ext cx="6982806" cy="1048917"/>
          </a:xfrm>
          <a:prstGeom prst="rect">
            <a:avLst/>
          </a:prstGeom>
        </p:spPr>
        <p:txBody>
          <a:bodyPr>
            <a:normAutofit/>
          </a:bodyPr>
          <a:lstStyle>
            <a:lvl1pPr marL="0" indent="0" algn="l">
              <a:buFont typeface="Arial" panose="020B0604020202020204" pitchFamily="34" charset="0"/>
              <a:buNone/>
              <a:defRPr sz="3200" b="0" i="0" cap="none" baseline="0">
                <a:solidFill>
                  <a:schemeClr val="tx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50" name="Text Placeholder 46">
            <a:extLst>
              <a:ext uri="{FF2B5EF4-FFF2-40B4-BE49-F238E27FC236}">
                <a16:creationId xmlns:a16="http://schemas.microsoft.com/office/drawing/2014/main" id="{CDFD743C-301E-44C3-A19A-51FA7C9FB9F7}"/>
              </a:ext>
            </a:extLst>
          </p:cNvPr>
          <p:cNvSpPr>
            <a:spLocks noGrp="1"/>
          </p:cNvSpPr>
          <p:nvPr>
            <p:ph type="body" sz="quarter" idx="14" hasCustomPrompt="1"/>
          </p:nvPr>
        </p:nvSpPr>
        <p:spPr>
          <a:xfrm>
            <a:off x="3524481" y="6681374"/>
            <a:ext cx="6982806" cy="598488"/>
          </a:xfrm>
          <a:prstGeom prst="rect">
            <a:avLst/>
          </a:prstGeom>
        </p:spPr>
        <p:txBody>
          <a:bodyPr>
            <a:normAutofit/>
          </a:bodyPr>
          <a:lstStyle>
            <a:lvl1pPr marL="0" indent="0" algn="l">
              <a:buFont typeface="Arial" panose="020B0604020202020204" pitchFamily="34" charset="0"/>
              <a:buNone/>
              <a:defRPr sz="3600" b="1" cap="all" baseline="0"/>
            </a:lvl1pPr>
          </a:lstStyle>
          <a:p>
            <a:pPr lvl="0"/>
            <a:r>
              <a:rPr lang="en-US" dirty="0"/>
              <a:t>Add TITLE</a:t>
            </a:r>
          </a:p>
        </p:txBody>
      </p:sp>
      <p:sp>
        <p:nvSpPr>
          <p:cNvPr id="51" name="Text Placeholder 46">
            <a:extLst>
              <a:ext uri="{FF2B5EF4-FFF2-40B4-BE49-F238E27FC236}">
                <a16:creationId xmlns:a16="http://schemas.microsoft.com/office/drawing/2014/main" id="{08252E45-D06B-4B45-B067-67410343D480}"/>
              </a:ext>
            </a:extLst>
          </p:cNvPr>
          <p:cNvSpPr>
            <a:spLocks noGrp="1"/>
          </p:cNvSpPr>
          <p:nvPr>
            <p:ph type="body" sz="quarter" idx="15"/>
          </p:nvPr>
        </p:nvSpPr>
        <p:spPr>
          <a:xfrm>
            <a:off x="3524481" y="7294713"/>
            <a:ext cx="6982806" cy="1048917"/>
          </a:xfrm>
          <a:prstGeom prst="rect">
            <a:avLst/>
          </a:prstGeom>
        </p:spPr>
        <p:txBody>
          <a:bodyPr>
            <a:normAutofit/>
          </a:bodyPr>
          <a:lstStyle>
            <a:lvl1pPr marL="0" indent="0" algn="l">
              <a:buFont typeface="Arial" panose="020B0604020202020204" pitchFamily="34" charset="0"/>
              <a:buNone/>
              <a:defRPr sz="3200" b="0" i="0" cap="none" baseline="0">
                <a:solidFill>
                  <a:schemeClr val="tx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52" name="Text Placeholder 46">
            <a:extLst>
              <a:ext uri="{FF2B5EF4-FFF2-40B4-BE49-F238E27FC236}">
                <a16:creationId xmlns:a16="http://schemas.microsoft.com/office/drawing/2014/main" id="{E6F617ED-65B0-441C-8B04-43E2F480509E}"/>
              </a:ext>
            </a:extLst>
          </p:cNvPr>
          <p:cNvSpPr>
            <a:spLocks noGrp="1"/>
          </p:cNvSpPr>
          <p:nvPr>
            <p:ph type="body" sz="quarter" idx="16" hasCustomPrompt="1"/>
          </p:nvPr>
        </p:nvSpPr>
        <p:spPr>
          <a:xfrm>
            <a:off x="3524481" y="9266634"/>
            <a:ext cx="6982806" cy="598488"/>
          </a:xfrm>
          <a:prstGeom prst="rect">
            <a:avLst/>
          </a:prstGeom>
        </p:spPr>
        <p:txBody>
          <a:bodyPr>
            <a:normAutofit/>
          </a:bodyPr>
          <a:lstStyle>
            <a:lvl1pPr marL="0" indent="0" algn="l">
              <a:buFont typeface="Arial" panose="020B0604020202020204" pitchFamily="34" charset="0"/>
              <a:buNone/>
              <a:defRPr sz="3600" b="1" cap="all" baseline="0"/>
            </a:lvl1pPr>
          </a:lstStyle>
          <a:p>
            <a:pPr lvl="0"/>
            <a:r>
              <a:rPr lang="en-US" dirty="0"/>
              <a:t>Add TITLE</a:t>
            </a:r>
          </a:p>
        </p:txBody>
      </p:sp>
      <p:sp>
        <p:nvSpPr>
          <p:cNvPr id="53" name="Text Placeholder 46">
            <a:extLst>
              <a:ext uri="{FF2B5EF4-FFF2-40B4-BE49-F238E27FC236}">
                <a16:creationId xmlns:a16="http://schemas.microsoft.com/office/drawing/2014/main" id="{80C07799-0DCF-46A3-89D6-E3380D690E43}"/>
              </a:ext>
            </a:extLst>
          </p:cNvPr>
          <p:cNvSpPr>
            <a:spLocks noGrp="1"/>
          </p:cNvSpPr>
          <p:nvPr>
            <p:ph type="body" sz="quarter" idx="17"/>
          </p:nvPr>
        </p:nvSpPr>
        <p:spPr>
          <a:xfrm>
            <a:off x="3524481" y="9879973"/>
            <a:ext cx="6982806" cy="1048917"/>
          </a:xfrm>
          <a:prstGeom prst="rect">
            <a:avLst/>
          </a:prstGeom>
        </p:spPr>
        <p:txBody>
          <a:bodyPr>
            <a:normAutofit/>
          </a:bodyPr>
          <a:lstStyle>
            <a:lvl1pPr marL="0" indent="0" algn="l">
              <a:buFont typeface="Arial" panose="020B0604020202020204" pitchFamily="34" charset="0"/>
              <a:buNone/>
              <a:defRPr sz="3200" b="0" i="0" cap="none" baseline="0">
                <a:solidFill>
                  <a:schemeClr val="tx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56" name="Text Placeholder 46">
            <a:extLst>
              <a:ext uri="{FF2B5EF4-FFF2-40B4-BE49-F238E27FC236}">
                <a16:creationId xmlns:a16="http://schemas.microsoft.com/office/drawing/2014/main" id="{C9F24119-C948-40CF-9F89-91CD284CF455}"/>
              </a:ext>
            </a:extLst>
          </p:cNvPr>
          <p:cNvSpPr>
            <a:spLocks noGrp="1"/>
          </p:cNvSpPr>
          <p:nvPr>
            <p:ph type="body" sz="quarter" idx="18" hasCustomPrompt="1"/>
          </p:nvPr>
        </p:nvSpPr>
        <p:spPr>
          <a:xfrm>
            <a:off x="15079172" y="4073525"/>
            <a:ext cx="6982806" cy="598488"/>
          </a:xfrm>
          <a:prstGeom prst="rect">
            <a:avLst/>
          </a:prstGeom>
        </p:spPr>
        <p:txBody>
          <a:bodyPr>
            <a:normAutofit/>
          </a:bodyPr>
          <a:lstStyle>
            <a:lvl1pPr marL="0" indent="0" algn="l">
              <a:buFont typeface="Arial" panose="020B0604020202020204" pitchFamily="34" charset="0"/>
              <a:buNone/>
              <a:defRPr sz="3600" b="1" cap="all" baseline="0"/>
            </a:lvl1pPr>
          </a:lstStyle>
          <a:p>
            <a:pPr lvl="0"/>
            <a:r>
              <a:rPr lang="en-US" dirty="0"/>
              <a:t>Add TITLE</a:t>
            </a:r>
          </a:p>
        </p:txBody>
      </p:sp>
      <p:sp>
        <p:nvSpPr>
          <p:cNvPr id="57" name="Text Placeholder 46">
            <a:extLst>
              <a:ext uri="{FF2B5EF4-FFF2-40B4-BE49-F238E27FC236}">
                <a16:creationId xmlns:a16="http://schemas.microsoft.com/office/drawing/2014/main" id="{91B3A583-A517-49DA-A2A0-984CEBA84326}"/>
              </a:ext>
            </a:extLst>
          </p:cNvPr>
          <p:cNvSpPr>
            <a:spLocks noGrp="1"/>
          </p:cNvSpPr>
          <p:nvPr>
            <p:ph type="body" sz="quarter" idx="19"/>
          </p:nvPr>
        </p:nvSpPr>
        <p:spPr>
          <a:xfrm>
            <a:off x="15079172" y="4686864"/>
            <a:ext cx="6982806" cy="1048917"/>
          </a:xfrm>
          <a:prstGeom prst="rect">
            <a:avLst/>
          </a:prstGeom>
        </p:spPr>
        <p:txBody>
          <a:bodyPr>
            <a:normAutofit/>
          </a:bodyPr>
          <a:lstStyle>
            <a:lvl1pPr marL="0" indent="0" algn="l">
              <a:buFont typeface="Arial" panose="020B0604020202020204" pitchFamily="34" charset="0"/>
              <a:buNone/>
              <a:defRPr sz="3200" b="0" i="0" cap="none" baseline="0">
                <a:solidFill>
                  <a:schemeClr val="tx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58" name="Text Placeholder 46">
            <a:extLst>
              <a:ext uri="{FF2B5EF4-FFF2-40B4-BE49-F238E27FC236}">
                <a16:creationId xmlns:a16="http://schemas.microsoft.com/office/drawing/2014/main" id="{90376811-9ECD-49BA-9F69-4E237E77B410}"/>
              </a:ext>
            </a:extLst>
          </p:cNvPr>
          <p:cNvSpPr>
            <a:spLocks noGrp="1"/>
          </p:cNvSpPr>
          <p:nvPr>
            <p:ph type="body" sz="quarter" idx="20" hasCustomPrompt="1"/>
          </p:nvPr>
        </p:nvSpPr>
        <p:spPr>
          <a:xfrm>
            <a:off x="15079172" y="6681374"/>
            <a:ext cx="6982806" cy="598488"/>
          </a:xfrm>
          <a:prstGeom prst="rect">
            <a:avLst/>
          </a:prstGeom>
        </p:spPr>
        <p:txBody>
          <a:bodyPr>
            <a:normAutofit/>
          </a:bodyPr>
          <a:lstStyle>
            <a:lvl1pPr marL="0" indent="0" algn="l">
              <a:buFont typeface="Arial" panose="020B0604020202020204" pitchFamily="34" charset="0"/>
              <a:buNone/>
              <a:defRPr sz="3600" b="1" cap="all" baseline="0"/>
            </a:lvl1pPr>
          </a:lstStyle>
          <a:p>
            <a:pPr lvl="0"/>
            <a:r>
              <a:rPr lang="en-US" dirty="0"/>
              <a:t>Add TITLE</a:t>
            </a:r>
          </a:p>
        </p:txBody>
      </p:sp>
      <p:sp>
        <p:nvSpPr>
          <p:cNvPr id="59" name="Text Placeholder 46">
            <a:extLst>
              <a:ext uri="{FF2B5EF4-FFF2-40B4-BE49-F238E27FC236}">
                <a16:creationId xmlns:a16="http://schemas.microsoft.com/office/drawing/2014/main" id="{1C63AD4C-6627-4DD5-9709-05BABE49937A}"/>
              </a:ext>
            </a:extLst>
          </p:cNvPr>
          <p:cNvSpPr>
            <a:spLocks noGrp="1"/>
          </p:cNvSpPr>
          <p:nvPr>
            <p:ph type="body" sz="quarter" idx="21"/>
          </p:nvPr>
        </p:nvSpPr>
        <p:spPr>
          <a:xfrm>
            <a:off x="15079172" y="7294713"/>
            <a:ext cx="6982806" cy="1048917"/>
          </a:xfrm>
          <a:prstGeom prst="rect">
            <a:avLst/>
          </a:prstGeom>
        </p:spPr>
        <p:txBody>
          <a:bodyPr>
            <a:normAutofit/>
          </a:bodyPr>
          <a:lstStyle>
            <a:lvl1pPr marL="0" indent="0" algn="l">
              <a:buFont typeface="Arial" panose="020B0604020202020204" pitchFamily="34" charset="0"/>
              <a:buNone/>
              <a:defRPr sz="3200" b="0" i="0" cap="none" baseline="0">
                <a:solidFill>
                  <a:schemeClr val="tx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60" name="Text Placeholder 46">
            <a:extLst>
              <a:ext uri="{FF2B5EF4-FFF2-40B4-BE49-F238E27FC236}">
                <a16:creationId xmlns:a16="http://schemas.microsoft.com/office/drawing/2014/main" id="{6D253054-28FA-4BC5-ACA6-D6217ADA831F}"/>
              </a:ext>
            </a:extLst>
          </p:cNvPr>
          <p:cNvSpPr>
            <a:spLocks noGrp="1"/>
          </p:cNvSpPr>
          <p:nvPr>
            <p:ph type="body" sz="quarter" idx="22" hasCustomPrompt="1"/>
          </p:nvPr>
        </p:nvSpPr>
        <p:spPr>
          <a:xfrm>
            <a:off x="15079172" y="9266634"/>
            <a:ext cx="6982806" cy="598488"/>
          </a:xfrm>
          <a:prstGeom prst="rect">
            <a:avLst/>
          </a:prstGeom>
        </p:spPr>
        <p:txBody>
          <a:bodyPr>
            <a:normAutofit/>
          </a:bodyPr>
          <a:lstStyle>
            <a:lvl1pPr marL="0" indent="0" algn="l">
              <a:buFont typeface="Arial" panose="020B0604020202020204" pitchFamily="34" charset="0"/>
              <a:buNone/>
              <a:defRPr sz="3600" b="1" cap="all" baseline="0"/>
            </a:lvl1pPr>
          </a:lstStyle>
          <a:p>
            <a:pPr lvl="0"/>
            <a:r>
              <a:rPr lang="en-US" dirty="0"/>
              <a:t>Add TITLE</a:t>
            </a:r>
          </a:p>
        </p:txBody>
      </p:sp>
      <p:sp>
        <p:nvSpPr>
          <p:cNvPr id="61" name="Text Placeholder 46">
            <a:extLst>
              <a:ext uri="{FF2B5EF4-FFF2-40B4-BE49-F238E27FC236}">
                <a16:creationId xmlns:a16="http://schemas.microsoft.com/office/drawing/2014/main" id="{D24CF63F-07B2-4467-A34B-D2E743669E5E}"/>
              </a:ext>
            </a:extLst>
          </p:cNvPr>
          <p:cNvSpPr>
            <a:spLocks noGrp="1"/>
          </p:cNvSpPr>
          <p:nvPr>
            <p:ph type="body" sz="quarter" idx="23"/>
          </p:nvPr>
        </p:nvSpPr>
        <p:spPr>
          <a:xfrm>
            <a:off x="15079172" y="9879973"/>
            <a:ext cx="6982806" cy="1048917"/>
          </a:xfrm>
          <a:prstGeom prst="rect">
            <a:avLst/>
          </a:prstGeom>
        </p:spPr>
        <p:txBody>
          <a:bodyPr>
            <a:normAutofit/>
          </a:bodyPr>
          <a:lstStyle>
            <a:lvl1pPr marL="0" indent="0" algn="l">
              <a:buFont typeface="Arial" panose="020B0604020202020204" pitchFamily="34" charset="0"/>
              <a:buNone/>
              <a:defRPr sz="3200" b="0" i="0" cap="none" baseline="0">
                <a:solidFill>
                  <a:schemeClr val="tx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32" name="Title Placeholder 1">
            <a:extLst>
              <a:ext uri="{FF2B5EF4-FFF2-40B4-BE49-F238E27FC236}">
                <a16:creationId xmlns:a16="http://schemas.microsoft.com/office/drawing/2014/main" id="{A392C52B-B796-7945-A8E8-6FFD281FF4E2}"/>
              </a:ext>
            </a:extLst>
          </p:cNvPr>
          <p:cNvSpPr>
            <a:spLocks noGrp="1"/>
          </p:cNvSpPr>
          <p:nvPr>
            <p:ph type="title" hasCustomPrompt="1"/>
          </p:nvPr>
        </p:nvSpPr>
        <p:spPr>
          <a:xfrm>
            <a:off x="0" y="321011"/>
            <a:ext cx="24377650" cy="1381677"/>
          </a:xfrm>
          <a:prstGeom prst="rect">
            <a:avLst/>
          </a:prstGeom>
        </p:spPr>
        <p:txBody>
          <a:bodyPr vert="horz" lIns="182843" tIns="91422" rIns="182843" bIns="91422" rtlCol="0" anchor="ctr">
            <a:normAutofit/>
          </a:bodyPr>
          <a:lstStyle>
            <a:lvl1pPr>
              <a:defRPr sz="7000"/>
            </a:lvl1pPr>
          </a:lstStyle>
          <a:p>
            <a:r>
              <a:rPr lang="en-US" dirty="0"/>
              <a:t>TOC / Title</a:t>
            </a:r>
          </a:p>
        </p:txBody>
      </p:sp>
      <p:sp>
        <p:nvSpPr>
          <p:cNvPr id="33" name="Text Placeholder 7">
            <a:extLst>
              <a:ext uri="{FF2B5EF4-FFF2-40B4-BE49-F238E27FC236}">
                <a16:creationId xmlns:a16="http://schemas.microsoft.com/office/drawing/2014/main" id="{1DD54A79-7DD8-CB43-A685-16A81E148DAA}"/>
              </a:ext>
            </a:extLst>
          </p:cNvPr>
          <p:cNvSpPr>
            <a:spLocks noGrp="1"/>
          </p:cNvSpPr>
          <p:nvPr>
            <p:ph type="body" sz="quarter" idx="24" hasCustomPrompt="1"/>
          </p:nvPr>
        </p:nvSpPr>
        <p:spPr>
          <a:xfrm>
            <a:off x="0" y="1728366"/>
            <a:ext cx="24377650" cy="1450975"/>
          </a:xfrm>
          <a:prstGeom prst="rect">
            <a:avLst/>
          </a:prstGeom>
        </p:spPr>
        <p:txBody>
          <a:bodyPr/>
          <a:lstStyle>
            <a:lvl1pPr>
              <a:defRPr sz="5000"/>
            </a:lvl1pPr>
          </a:lstStyle>
          <a:p>
            <a:pPr lvl="0"/>
            <a:r>
              <a:rPr lang="en-US" dirty="0"/>
              <a:t>Subtitle</a:t>
            </a:r>
          </a:p>
        </p:txBody>
      </p:sp>
      <p:sp>
        <p:nvSpPr>
          <p:cNvPr id="22" name="Text Placeholder 2">
            <a:extLst>
              <a:ext uri="{FF2B5EF4-FFF2-40B4-BE49-F238E27FC236}">
                <a16:creationId xmlns:a16="http://schemas.microsoft.com/office/drawing/2014/main" id="{C0457E55-F1F8-4645-B3E9-5F18D8D59FD4}"/>
              </a:ext>
            </a:extLst>
          </p:cNvPr>
          <p:cNvSpPr>
            <a:spLocks noGrp="1"/>
          </p:cNvSpPr>
          <p:nvPr>
            <p:ph type="body" sz="quarter" idx="11" hasCustomPrompt="1"/>
          </p:nvPr>
        </p:nvSpPr>
        <p:spPr>
          <a:xfrm>
            <a:off x="198438" y="12901613"/>
            <a:ext cx="21488400" cy="655637"/>
          </a:xfrm>
          <a:prstGeom prst="rect">
            <a:avLst/>
          </a:prstGeom>
        </p:spPr>
        <p:txBody>
          <a:bodyPr/>
          <a:lstStyle>
            <a:lvl1pPr algn="l">
              <a:defRPr sz="2200" b="0" i="1">
                <a:solidFill>
                  <a:schemeClr val="tx2"/>
                </a:solidFill>
                <a:latin typeface="Calibri" panose="020F0502020204030204" pitchFamily="34" charset="0"/>
                <a:cs typeface="Calibri" panose="020F0502020204030204" pitchFamily="34" charset="0"/>
              </a:defRPr>
            </a:lvl1pPr>
          </a:lstStyle>
          <a:p>
            <a:pPr lvl="0"/>
            <a:r>
              <a:rPr lang="en-US" dirty="0"/>
              <a:t>Source</a:t>
            </a:r>
          </a:p>
        </p:txBody>
      </p:sp>
    </p:spTree>
    <p:custDataLst>
      <p:tags r:id="rId1"/>
    </p:custDataLst>
    <p:extLst>
      <p:ext uri="{BB962C8B-B14F-4D97-AF65-F5344CB8AC3E}">
        <p14:creationId xmlns:p14="http://schemas.microsoft.com/office/powerpoint/2010/main" val="18835347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C 7-12">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999F5E62-1554-4848-AC35-8E1F864DD21C}"/>
              </a:ext>
            </a:extLst>
          </p:cNvPr>
          <p:cNvSpPr txBox="1"/>
          <p:nvPr userDrawn="1"/>
        </p:nvSpPr>
        <p:spPr>
          <a:xfrm>
            <a:off x="13085724" y="6416087"/>
            <a:ext cx="1867820" cy="2035044"/>
          </a:xfrm>
          <a:prstGeom prst="rect">
            <a:avLst/>
          </a:prstGeom>
          <a:noFill/>
        </p:spPr>
        <p:txBody>
          <a:bodyPr wrap="none" tIns="640080" rtlCol="0">
            <a:spAutoFit/>
          </a:bodyPr>
          <a:lstStyle/>
          <a:p>
            <a:pPr algn="ctr">
              <a:lnSpc>
                <a:spcPts val="10000"/>
              </a:lnSpc>
            </a:pPr>
            <a:r>
              <a:rPr lang="en-US" sz="11500" b="1" dirty="0">
                <a:solidFill>
                  <a:srgbClr val="004761"/>
                </a:solidFill>
                <a:latin typeface="Open Sans" charset="0"/>
                <a:ea typeface="Open Sans" charset="0"/>
                <a:cs typeface="Open Sans" charset="0"/>
              </a:rPr>
              <a:t>11</a:t>
            </a:r>
          </a:p>
        </p:txBody>
      </p:sp>
      <p:sp>
        <p:nvSpPr>
          <p:cNvPr id="25" name="TextBox 24">
            <a:extLst>
              <a:ext uri="{FF2B5EF4-FFF2-40B4-BE49-F238E27FC236}">
                <a16:creationId xmlns:a16="http://schemas.microsoft.com/office/drawing/2014/main" id="{BFC80CE2-F4D9-47AA-8B29-B9716AEFE3AB}"/>
              </a:ext>
            </a:extLst>
          </p:cNvPr>
          <p:cNvSpPr txBox="1"/>
          <p:nvPr userDrawn="1"/>
        </p:nvSpPr>
        <p:spPr>
          <a:xfrm>
            <a:off x="13085724" y="8971512"/>
            <a:ext cx="1867820" cy="2035044"/>
          </a:xfrm>
          <a:prstGeom prst="rect">
            <a:avLst/>
          </a:prstGeom>
          <a:noFill/>
        </p:spPr>
        <p:txBody>
          <a:bodyPr wrap="none" tIns="640080" rtlCol="0">
            <a:spAutoFit/>
          </a:bodyPr>
          <a:lstStyle/>
          <a:p>
            <a:pPr algn="ctr">
              <a:lnSpc>
                <a:spcPts val="10000"/>
              </a:lnSpc>
            </a:pPr>
            <a:r>
              <a:rPr lang="en-US" sz="11500" b="1" dirty="0">
                <a:solidFill>
                  <a:srgbClr val="98CB55"/>
                </a:solidFill>
                <a:latin typeface="Open Sans" charset="0"/>
                <a:ea typeface="Open Sans" charset="0"/>
                <a:cs typeface="Open Sans" charset="0"/>
              </a:rPr>
              <a:t>12</a:t>
            </a:r>
          </a:p>
        </p:txBody>
      </p:sp>
      <p:sp>
        <p:nvSpPr>
          <p:cNvPr id="27" name="TextBox 26">
            <a:extLst>
              <a:ext uri="{FF2B5EF4-FFF2-40B4-BE49-F238E27FC236}">
                <a16:creationId xmlns:a16="http://schemas.microsoft.com/office/drawing/2014/main" id="{2AF40D66-337F-4D80-BC83-0F23FF93F8C1}"/>
              </a:ext>
            </a:extLst>
          </p:cNvPr>
          <p:cNvSpPr txBox="1"/>
          <p:nvPr userDrawn="1"/>
        </p:nvSpPr>
        <p:spPr>
          <a:xfrm>
            <a:off x="13085724" y="3814088"/>
            <a:ext cx="1867820" cy="2035044"/>
          </a:xfrm>
          <a:prstGeom prst="rect">
            <a:avLst/>
          </a:prstGeom>
          <a:noFill/>
        </p:spPr>
        <p:txBody>
          <a:bodyPr wrap="none" tIns="640080" rtlCol="0">
            <a:spAutoFit/>
          </a:bodyPr>
          <a:lstStyle/>
          <a:p>
            <a:pPr algn="ctr">
              <a:lnSpc>
                <a:spcPts val="10000"/>
              </a:lnSpc>
            </a:pPr>
            <a:r>
              <a:rPr lang="en-US" sz="11500" b="1" dirty="0">
                <a:solidFill>
                  <a:srgbClr val="76C4D6"/>
                </a:solidFill>
                <a:latin typeface="Open Sans" charset="0"/>
                <a:ea typeface="Open Sans" charset="0"/>
                <a:cs typeface="Open Sans" charset="0"/>
              </a:rPr>
              <a:t>10</a:t>
            </a:r>
          </a:p>
        </p:txBody>
      </p:sp>
      <p:sp>
        <p:nvSpPr>
          <p:cNvPr id="41" name="TextBox 40">
            <a:extLst>
              <a:ext uri="{FF2B5EF4-FFF2-40B4-BE49-F238E27FC236}">
                <a16:creationId xmlns:a16="http://schemas.microsoft.com/office/drawing/2014/main" id="{A6BE065A-B450-4C5C-827D-897996035758}"/>
              </a:ext>
            </a:extLst>
          </p:cNvPr>
          <p:cNvSpPr txBox="1"/>
          <p:nvPr userDrawn="1"/>
        </p:nvSpPr>
        <p:spPr>
          <a:xfrm>
            <a:off x="1976152" y="6416087"/>
            <a:ext cx="1026243" cy="2035044"/>
          </a:xfrm>
          <a:prstGeom prst="rect">
            <a:avLst/>
          </a:prstGeom>
          <a:noFill/>
        </p:spPr>
        <p:txBody>
          <a:bodyPr wrap="none" tIns="640080" rtlCol="0">
            <a:spAutoFit/>
          </a:bodyPr>
          <a:lstStyle/>
          <a:p>
            <a:pPr algn="ctr">
              <a:lnSpc>
                <a:spcPts val="10000"/>
              </a:lnSpc>
            </a:pPr>
            <a:r>
              <a:rPr lang="en-US" sz="11500" b="1" dirty="0">
                <a:solidFill>
                  <a:srgbClr val="00A9A3"/>
                </a:solidFill>
                <a:latin typeface="Open Sans" charset="0"/>
                <a:ea typeface="Open Sans" charset="0"/>
                <a:cs typeface="Open Sans" charset="0"/>
              </a:rPr>
              <a:t>8</a:t>
            </a:r>
          </a:p>
        </p:txBody>
      </p:sp>
      <p:sp>
        <p:nvSpPr>
          <p:cNvPr id="43" name="TextBox 42">
            <a:extLst>
              <a:ext uri="{FF2B5EF4-FFF2-40B4-BE49-F238E27FC236}">
                <a16:creationId xmlns:a16="http://schemas.microsoft.com/office/drawing/2014/main" id="{9B1E53C4-C6B4-44BE-BBAE-F4C2A0A2AE86}"/>
              </a:ext>
            </a:extLst>
          </p:cNvPr>
          <p:cNvSpPr txBox="1"/>
          <p:nvPr userDrawn="1"/>
        </p:nvSpPr>
        <p:spPr>
          <a:xfrm>
            <a:off x="1976152" y="8971512"/>
            <a:ext cx="1026243" cy="2035044"/>
          </a:xfrm>
          <a:prstGeom prst="rect">
            <a:avLst/>
          </a:prstGeom>
          <a:noFill/>
        </p:spPr>
        <p:txBody>
          <a:bodyPr wrap="none" tIns="640080" rtlCol="0">
            <a:spAutoFit/>
          </a:bodyPr>
          <a:lstStyle/>
          <a:p>
            <a:pPr algn="ctr">
              <a:lnSpc>
                <a:spcPts val="10000"/>
              </a:lnSpc>
            </a:pPr>
            <a:r>
              <a:rPr lang="en-US" sz="11500" b="1" dirty="0">
                <a:solidFill>
                  <a:srgbClr val="135B6B"/>
                </a:solidFill>
                <a:latin typeface="Open Sans" charset="0"/>
                <a:ea typeface="Open Sans" charset="0"/>
                <a:cs typeface="Open Sans" charset="0"/>
              </a:rPr>
              <a:t>9</a:t>
            </a:r>
          </a:p>
        </p:txBody>
      </p:sp>
      <p:sp>
        <p:nvSpPr>
          <p:cNvPr id="45" name="TextBox 44">
            <a:extLst>
              <a:ext uri="{FF2B5EF4-FFF2-40B4-BE49-F238E27FC236}">
                <a16:creationId xmlns:a16="http://schemas.microsoft.com/office/drawing/2014/main" id="{1B895FEF-F7EA-4982-B55A-3DFCA03A8947}"/>
              </a:ext>
            </a:extLst>
          </p:cNvPr>
          <p:cNvSpPr txBox="1"/>
          <p:nvPr userDrawn="1"/>
        </p:nvSpPr>
        <p:spPr>
          <a:xfrm>
            <a:off x="1976152" y="3814088"/>
            <a:ext cx="1026243" cy="2035044"/>
          </a:xfrm>
          <a:prstGeom prst="rect">
            <a:avLst/>
          </a:prstGeom>
          <a:noFill/>
        </p:spPr>
        <p:txBody>
          <a:bodyPr wrap="none" tIns="640080" rtlCol="0">
            <a:spAutoFit/>
          </a:bodyPr>
          <a:lstStyle/>
          <a:p>
            <a:pPr algn="ctr">
              <a:lnSpc>
                <a:spcPts val="10000"/>
              </a:lnSpc>
            </a:pPr>
            <a:r>
              <a:rPr lang="en-US" sz="11500" b="1" dirty="0">
                <a:solidFill>
                  <a:srgbClr val="98CB55"/>
                </a:solidFill>
                <a:latin typeface="Open Sans" charset="0"/>
                <a:ea typeface="Open Sans" charset="0"/>
                <a:cs typeface="Open Sans" charset="0"/>
              </a:rPr>
              <a:t>7</a:t>
            </a:r>
          </a:p>
        </p:txBody>
      </p:sp>
      <p:sp>
        <p:nvSpPr>
          <p:cNvPr id="47" name="Text Placeholder 46">
            <a:extLst>
              <a:ext uri="{FF2B5EF4-FFF2-40B4-BE49-F238E27FC236}">
                <a16:creationId xmlns:a16="http://schemas.microsoft.com/office/drawing/2014/main" id="{4F2DB57A-6803-4483-B293-3588AAE8D6A9}"/>
              </a:ext>
            </a:extLst>
          </p:cNvPr>
          <p:cNvSpPr>
            <a:spLocks noGrp="1"/>
          </p:cNvSpPr>
          <p:nvPr>
            <p:ph type="body" sz="quarter" idx="12" hasCustomPrompt="1"/>
          </p:nvPr>
        </p:nvSpPr>
        <p:spPr>
          <a:xfrm>
            <a:off x="3524481" y="4073525"/>
            <a:ext cx="6982806" cy="598488"/>
          </a:xfrm>
          <a:prstGeom prst="rect">
            <a:avLst/>
          </a:prstGeom>
        </p:spPr>
        <p:txBody>
          <a:bodyPr>
            <a:normAutofit/>
          </a:bodyPr>
          <a:lstStyle>
            <a:lvl1pPr marL="0" indent="0" algn="l">
              <a:buFont typeface="Arial" panose="020B0604020202020204" pitchFamily="34" charset="0"/>
              <a:buNone/>
              <a:defRPr sz="3600" b="1" cap="all" baseline="0"/>
            </a:lvl1pPr>
          </a:lstStyle>
          <a:p>
            <a:pPr lvl="0"/>
            <a:r>
              <a:rPr lang="en-US" dirty="0"/>
              <a:t>Add TITLE</a:t>
            </a:r>
          </a:p>
        </p:txBody>
      </p:sp>
      <p:sp>
        <p:nvSpPr>
          <p:cNvPr id="49" name="Text Placeholder 46">
            <a:extLst>
              <a:ext uri="{FF2B5EF4-FFF2-40B4-BE49-F238E27FC236}">
                <a16:creationId xmlns:a16="http://schemas.microsoft.com/office/drawing/2014/main" id="{64A14086-47B6-4A8E-BC7C-1ECCC132E97D}"/>
              </a:ext>
            </a:extLst>
          </p:cNvPr>
          <p:cNvSpPr>
            <a:spLocks noGrp="1"/>
          </p:cNvSpPr>
          <p:nvPr>
            <p:ph type="body" sz="quarter" idx="13"/>
          </p:nvPr>
        </p:nvSpPr>
        <p:spPr>
          <a:xfrm>
            <a:off x="3524481" y="4686864"/>
            <a:ext cx="6982806" cy="1048917"/>
          </a:xfrm>
          <a:prstGeom prst="rect">
            <a:avLst/>
          </a:prstGeom>
        </p:spPr>
        <p:txBody>
          <a:bodyPr>
            <a:normAutofit/>
          </a:bodyPr>
          <a:lstStyle>
            <a:lvl1pPr marL="0" indent="0" algn="l">
              <a:buFont typeface="Arial" panose="020B0604020202020204" pitchFamily="34" charset="0"/>
              <a:buNone/>
              <a:defRPr sz="3200" b="0" i="0" cap="none" baseline="0">
                <a:solidFill>
                  <a:schemeClr val="tx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50" name="Text Placeholder 46">
            <a:extLst>
              <a:ext uri="{FF2B5EF4-FFF2-40B4-BE49-F238E27FC236}">
                <a16:creationId xmlns:a16="http://schemas.microsoft.com/office/drawing/2014/main" id="{CDFD743C-301E-44C3-A19A-51FA7C9FB9F7}"/>
              </a:ext>
            </a:extLst>
          </p:cNvPr>
          <p:cNvSpPr>
            <a:spLocks noGrp="1"/>
          </p:cNvSpPr>
          <p:nvPr>
            <p:ph type="body" sz="quarter" idx="14" hasCustomPrompt="1"/>
          </p:nvPr>
        </p:nvSpPr>
        <p:spPr>
          <a:xfrm>
            <a:off x="3524481" y="6681374"/>
            <a:ext cx="6982806" cy="598488"/>
          </a:xfrm>
          <a:prstGeom prst="rect">
            <a:avLst/>
          </a:prstGeom>
        </p:spPr>
        <p:txBody>
          <a:bodyPr>
            <a:normAutofit/>
          </a:bodyPr>
          <a:lstStyle>
            <a:lvl1pPr marL="0" indent="0" algn="l">
              <a:buFont typeface="Arial" panose="020B0604020202020204" pitchFamily="34" charset="0"/>
              <a:buNone/>
              <a:defRPr sz="3600" b="1" cap="all" baseline="0"/>
            </a:lvl1pPr>
          </a:lstStyle>
          <a:p>
            <a:pPr lvl="0"/>
            <a:r>
              <a:rPr lang="en-US" dirty="0"/>
              <a:t>Add TITLE</a:t>
            </a:r>
          </a:p>
        </p:txBody>
      </p:sp>
      <p:sp>
        <p:nvSpPr>
          <p:cNvPr id="51" name="Text Placeholder 46">
            <a:extLst>
              <a:ext uri="{FF2B5EF4-FFF2-40B4-BE49-F238E27FC236}">
                <a16:creationId xmlns:a16="http://schemas.microsoft.com/office/drawing/2014/main" id="{08252E45-D06B-4B45-B067-67410343D480}"/>
              </a:ext>
            </a:extLst>
          </p:cNvPr>
          <p:cNvSpPr>
            <a:spLocks noGrp="1"/>
          </p:cNvSpPr>
          <p:nvPr>
            <p:ph type="body" sz="quarter" idx="15"/>
          </p:nvPr>
        </p:nvSpPr>
        <p:spPr>
          <a:xfrm>
            <a:off x="3524481" y="7294713"/>
            <a:ext cx="6982806" cy="1048917"/>
          </a:xfrm>
          <a:prstGeom prst="rect">
            <a:avLst/>
          </a:prstGeom>
        </p:spPr>
        <p:txBody>
          <a:bodyPr>
            <a:normAutofit/>
          </a:bodyPr>
          <a:lstStyle>
            <a:lvl1pPr marL="0" indent="0" algn="l">
              <a:buFont typeface="Arial" panose="020B0604020202020204" pitchFamily="34" charset="0"/>
              <a:buNone/>
              <a:defRPr sz="3200" b="0" i="0" cap="none" baseline="0">
                <a:solidFill>
                  <a:schemeClr val="tx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52" name="Text Placeholder 46">
            <a:extLst>
              <a:ext uri="{FF2B5EF4-FFF2-40B4-BE49-F238E27FC236}">
                <a16:creationId xmlns:a16="http://schemas.microsoft.com/office/drawing/2014/main" id="{E6F617ED-65B0-441C-8B04-43E2F480509E}"/>
              </a:ext>
            </a:extLst>
          </p:cNvPr>
          <p:cNvSpPr>
            <a:spLocks noGrp="1"/>
          </p:cNvSpPr>
          <p:nvPr>
            <p:ph type="body" sz="quarter" idx="16" hasCustomPrompt="1"/>
          </p:nvPr>
        </p:nvSpPr>
        <p:spPr>
          <a:xfrm>
            <a:off x="3524481" y="9266634"/>
            <a:ext cx="6982806" cy="598488"/>
          </a:xfrm>
          <a:prstGeom prst="rect">
            <a:avLst/>
          </a:prstGeom>
        </p:spPr>
        <p:txBody>
          <a:bodyPr>
            <a:normAutofit/>
          </a:bodyPr>
          <a:lstStyle>
            <a:lvl1pPr marL="0" indent="0" algn="l">
              <a:buFont typeface="Arial" panose="020B0604020202020204" pitchFamily="34" charset="0"/>
              <a:buNone/>
              <a:defRPr sz="3600" b="1" cap="all" baseline="0"/>
            </a:lvl1pPr>
          </a:lstStyle>
          <a:p>
            <a:pPr lvl="0"/>
            <a:r>
              <a:rPr lang="en-US" dirty="0"/>
              <a:t>Add TITLE</a:t>
            </a:r>
          </a:p>
        </p:txBody>
      </p:sp>
      <p:sp>
        <p:nvSpPr>
          <p:cNvPr id="53" name="Text Placeholder 46">
            <a:extLst>
              <a:ext uri="{FF2B5EF4-FFF2-40B4-BE49-F238E27FC236}">
                <a16:creationId xmlns:a16="http://schemas.microsoft.com/office/drawing/2014/main" id="{80C07799-0DCF-46A3-89D6-E3380D690E43}"/>
              </a:ext>
            </a:extLst>
          </p:cNvPr>
          <p:cNvSpPr>
            <a:spLocks noGrp="1"/>
          </p:cNvSpPr>
          <p:nvPr>
            <p:ph type="body" sz="quarter" idx="17"/>
          </p:nvPr>
        </p:nvSpPr>
        <p:spPr>
          <a:xfrm>
            <a:off x="3524481" y="9879973"/>
            <a:ext cx="6982806" cy="1048917"/>
          </a:xfrm>
          <a:prstGeom prst="rect">
            <a:avLst/>
          </a:prstGeom>
        </p:spPr>
        <p:txBody>
          <a:bodyPr>
            <a:normAutofit/>
          </a:bodyPr>
          <a:lstStyle>
            <a:lvl1pPr marL="0" indent="0" algn="l">
              <a:buFont typeface="Arial" panose="020B0604020202020204" pitchFamily="34" charset="0"/>
              <a:buNone/>
              <a:defRPr sz="3200" b="0" i="0" cap="none" baseline="0">
                <a:solidFill>
                  <a:schemeClr val="tx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56" name="Text Placeholder 46">
            <a:extLst>
              <a:ext uri="{FF2B5EF4-FFF2-40B4-BE49-F238E27FC236}">
                <a16:creationId xmlns:a16="http://schemas.microsoft.com/office/drawing/2014/main" id="{C9F24119-C948-40CF-9F89-91CD284CF455}"/>
              </a:ext>
            </a:extLst>
          </p:cNvPr>
          <p:cNvSpPr>
            <a:spLocks noGrp="1"/>
          </p:cNvSpPr>
          <p:nvPr>
            <p:ph type="body" sz="quarter" idx="18" hasCustomPrompt="1"/>
          </p:nvPr>
        </p:nvSpPr>
        <p:spPr>
          <a:xfrm>
            <a:off x="15079172" y="4073525"/>
            <a:ext cx="6982806" cy="598488"/>
          </a:xfrm>
          <a:prstGeom prst="rect">
            <a:avLst/>
          </a:prstGeom>
        </p:spPr>
        <p:txBody>
          <a:bodyPr>
            <a:normAutofit/>
          </a:bodyPr>
          <a:lstStyle>
            <a:lvl1pPr marL="0" indent="0" algn="l">
              <a:buFont typeface="Arial" panose="020B0604020202020204" pitchFamily="34" charset="0"/>
              <a:buNone/>
              <a:defRPr sz="3600" b="1" cap="all" baseline="0"/>
            </a:lvl1pPr>
          </a:lstStyle>
          <a:p>
            <a:pPr lvl="0"/>
            <a:r>
              <a:rPr lang="en-US" dirty="0"/>
              <a:t>Add TITLE</a:t>
            </a:r>
          </a:p>
        </p:txBody>
      </p:sp>
      <p:sp>
        <p:nvSpPr>
          <p:cNvPr id="57" name="Text Placeholder 46">
            <a:extLst>
              <a:ext uri="{FF2B5EF4-FFF2-40B4-BE49-F238E27FC236}">
                <a16:creationId xmlns:a16="http://schemas.microsoft.com/office/drawing/2014/main" id="{91B3A583-A517-49DA-A2A0-984CEBA84326}"/>
              </a:ext>
            </a:extLst>
          </p:cNvPr>
          <p:cNvSpPr>
            <a:spLocks noGrp="1"/>
          </p:cNvSpPr>
          <p:nvPr>
            <p:ph type="body" sz="quarter" idx="19"/>
          </p:nvPr>
        </p:nvSpPr>
        <p:spPr>
          <a:xfrm>
            <a:off x="15079172" y="4686864"/>
            <a:ext cx="6982806" cy="1048917"/>
          </a:xfrm>
          <a:prstGeom prst="rect">
            <a:avLst/>
          </a:prstGeom>
        </p:spPr>
        <p:txBody>
          <a:bodyPr>
            <a:normAutofit/>
          </a:bodyPr>
          <a:lstStyle>
            <a:lvl1pPr marL="0" indent="0" algn="l">
              <a:buFont typeface="Arial" panose="020B0604020202020204" pitchFamily="34" charset="0"/>
              <a:buNone/>
              <a:defRPr sz="3200" b="0" i="0" cap="none" baseline="0">
                <a:solidFill>
                  <a:schemeClr val="tx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58" name="Text Placeholder 46">
            <a:extLst>
              <a:ext uri="{FF2B5EF4-FFF2-40B4-BE49-F238E27FC236}">
                <a16:creationId xmlns:a16="http://schemas.microsoft.com/office/drawing/2014/main" id="{90376811-9ECD-49BA-9F69-4E237E77B410}"/>
              </a:ext>
            </a:extLst>
          </p:cNvPr>
          <p:cNvSpPr>
            <a:spLocks noGrp="1"/>
          </p:cNvSpPr>
          <p:nvPr>
            <p:ph type="body" sz="quarter" idx="20" hasCustomPrompt="1"/>
          </p:nvPr>
        </p:nvSpPr>
        <p:spPr>
          <a:xfrm>
            <a:off x="15079172" y="6681374"/>
            <a:ext cx="6982806" cy="598488"/>
          </a:xfrm>
          <a:prstGeom prst="rect">
            <a:avLst/>
          </a:prstGeom>
        </p:spPr>
        <p:txBody>
          <a:bodyPr>
            <a:normAutofit/>
          </a:bodyPr>
          <a:lstStyle>
            <a:lvl1pPr marL="0" indent="0" algn="l">
              <a:buFont typeface="Arial" panose="020B0604020202020204" pitchFamily="34" charset="0"/>
              <a:buNone/>
              <a:defRPr sz="3600" b="1" cap="all" baseline="0"/>
            </a:lvl1pPr>
          </a:lstStyle>
          <a:p>
            <a:pPr lvl="0"/>
            <a:r>
              <a:rPr lang="en-US" dirty="0"/>
              <a:t>Add TITLE</a:t>
            </a:r>
          </a:p>
        </p:txBody>
      </p:sp>
      <p:sp>
        <p:nvSpPr>
          <p:cNvPr id="59" name="Text Placeholder 46">
            <a:extLst>
              <a:ext uri="{FF2B5EF4-FFF2-40B4-BE49-F238E27FC236}">
                <a16:creationId xmlns:a16="http://schemas.microsoft.com/office/drawing/2014/main" id="{1C63AD4C-6627-4DD5-9709-05BABE49937A}"/>
              </a:ext>
            </a:extLst>
          </p:cNvPr>
          <p:cNvSpPr>
            <a:spLocks noGrp="1"/>
          </p:cNvSpPr>
          <p:nvPr>
            <p:ph type="body" sz="quarter" idx="21"/>
          </p:nvPr>
        </p:nvSpPr>
        <p:spPr>
          <a:xfrm>
            <a:off x="15079172" y="7294713"/>
            <a:ext cx="6982806" cy="1048917"/>
          </a:xfrm>
          <a:prstGeom prst="rect">
            <a:avLst/>
          </a:prstGeom>
        </p:spPr>
        <p:txBody>
          <a:bodyPr>
            <a:normAutofit/>
          </a:bodyPr>
          <a:lstStyle>
            <a:lvl1pPr marL="0" indent="0" algn="l">
              <a:buFont typeface="Arial" panose="020B0604020202020204" pitchFamily="34" charset="0"/>
              <a:buNone/>
              <a:defRPr sz="3200" b="0" i="0" cap="none" baseline="0">
                <a:solidFill>
                  <a:schemeClr val="tx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60" name="Text Placeholder 46">
            <a:extLst>
              <a:ext uri="{FF2B5EF4-FFF2-40B4-BE49-F238E27FC236}">
                <a16:creationId xmlns:a16="http://schemas.microsoft.com/office/drawing/2014/main" id="{6D253054-28FA-4BC5-ACA6-D6217ADA831F}"/>
              </a:ext>
            </a:extLst>
          </p:cNvPr>
          <p:cNvSpPr>
            <a:spLocks noGrp="1"/>
          </p:cNvSpPr>
          <p:nvPr>
            <p:ph type="body" sz="quarter" idx="22" hasCustomPrompt="1"/>
          </p:nvPr>
        </p:nvSpPr>
        <p:spPr>
          <a:xfrm>
            <a:off x="15079172" y="9266634"/>
            <a:ext cx="6982806" cy="598488"/>
          </a:xfrm>
          <a:prstGeom prst="rect">
            <a:avLst/>
          </a:prstGeom>
        </p:spPr>
        <p:txBody>
          <a:bodyPr>
            <a:normAutofit/>
          </a:bodyPr>
          <a:lstStyle>
            <a:lvl1pPr marL="0" indent="0" algn="l">
              <a:buFont typeface="Arial" panose="020B0604020202020204" pitchFamily="34" charset="0"/>
              <a:buNone/>
              <a:defRPr sz="3600" b="1" cap="all" baseline="0"/>
            </a:lvl1pPr>
          </a:lstStyle>
          <a:p>
            <a:pPr lvl="0"/>
            <a:r>
              <a:rPr lang="en-US" dirty="0"/>
              <a:t>Add TITLE</a:t>
            </a:r>
          </a:p>
        </p:txBody>
      </p:sp>
      <p:sp>
        <p:nvSpPr>
          <p:cNvPr id="61" name="Text Placeholder 46">
            <a:extLst>
              <a:ext uri="{FF2B5EF4-FFF2-40B4-BE49-F238E27FC236}">
                <a16:creationId xmlns:a16="http://schemas.microsoft.com/office/drawing/2014/main" id="{D24CF63F-07B2-4467-A34B-D2E743669E5E}"/>
              </a:ext>
            </a:extLst>
          </p:cNvPr>
          <p:cNvSpPr>
            <a:spLocks noGrp="1"/>
          </p:cNvSpPr>
          <p:nvPr>
            <p:ph type="body" sz="quarter" idx="23"/>
          </p:nvPr>
        </p:nvSpPr>
        <p:spPr>
          <a:xfrm>
            <a:off x="15079172" y="9879973"/>
            <a:ext cx="6982806" cy="1048917"/>
          </a:xfrm>
          <a:prstGeom prst="rect">
            <a:avLst/>
          </a:prstGeom>
        </p:spPr>
        <p:txBody>
          <a:bodyPr>
            <a:normAutofit/>
          </a:bodyPr>
          <a:lstStyle>
            <a:lvl1pPr marL="0" indent="0" algn="l">
              <a:buFont typeface="Arial" panose="020B0604020202020204" pitchFamily="34" charset="0"/>
              <a:buNone/>
              <a:defRPr sz="3200" b="0" i="0" cap="none" baseline="0">
                <a:solidFill>
                  <a:schemeClr val="tx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32" name="Title Placeholder 1">
            <a:extLst>
              <a:ext uri="{FF2B5EF4-FFF2-40B4-BE49-F238E27FC236}">
                <a16:creationId xmlns:a16="http://schemas.microsoft.com/office/drawing/2014/main" id="{A392C52B-B796-7945-A8E8-6FFD281FF4E2}"/>
              </a:ext>
            </a:extLst>
          </p:cNvPr>
          <p:cNvSpPr>
            <a:spLocks noGrp="1"/>
          </p:cNvSpPr>
          <p:nvPr>
            <p:ph type="title" hasCustomPrompt="1"/>
          </p:nvPr>
        </p:nvSpPr>
        <p:spPr>
          <a:xfrm>
            <a:off x="0" y="321011"/>
            <a:ext cx="24377650" cy="1381677"/>
          </a:xfrm>
          <a:prstGeom prst="rect">
            <a:avLst/>
          </a:prstGeom>
        </p:spPr>
        <p:txBody>
          <a:bodyPr vert="horz" lIns="182843" tIns="91422" rIns="182843" bIns="91422" rtlCol="0" anchor="ctr">
            <a:normAutofit/>
          </a:bodyPr>
          <a:lstStyle>
            <a:lvl1pPr>
              <a:defRPr sz="7000"/>
            </a:lvl1pPr>
          </a:lstStyle>
          <a:p>
            <a:r>
              <a:rPr lang="en-US" dirty="0"/>
              <a:t>TOC / Title</a:t>
            </a:r>
          </a:p>
        </p:txBody>
      </p:sp>
      <p:sp>
        <p:nvSpPr>
          <p:cNvPr id="33" name="Text Placeholder 7">
            <a:extLst>
              <a:ext uri="{FF2B5EF4-FFF2-40B4-BE49-F238E27FC236}">
                <a16:creationId xmlns:a16="http://schemas.microsoft.com/office/drawing/2014/main" id="{1DD54A79-7DD8-CB43-A685-16A81E148DAA}"/>
              </a:ext>
            </a:extLst>
          </p:cNvPr>
          <p:cNvSpPr>
            <a:spLocks noGrp="1"/>
          </p:cNvSpPr>
          <p:nvPr>
            <p:ph type="body" sz="quarter" idx="24" hasCustomPrompt="1"/>
          </p:nvPr>
        </p:nvSpPr>
        <p:spPr>
          <a:xfrm>
            <a:off x="0" y="1728366"/>
            <a:ext cx="24377650" cy="1450975"/>
          </a:xfrm>
          <a:prstGeom prst="rect">
            <a:avLst/>
          </a:prstGeom>
        </p:spPr>
        <p:txBody>
          <a:bodyPr/>
          <a:lstStyle>
            <a:lvl1pPr>
              <a:defRPr sz="5000"/>
            </a:lvl1pPr>
          </a:lstStyle>
          <a:p>
            <a:pPr lvl="0"/>
            <a:r>
              <a:rPr lang="en-US" dirty="0"/>
              <a:t>Subtitle</a:t>
            </a:r>
          </a:p>
        </p:txBody>
      </p:sp>
      <p:sp>
        <p:nvSpPr>
          <p:cNvPr id="22" name="Text Placeholder 2">
            <a:extLst>
              <a:ext uri="{FF2B5EF4-FFF2-40B4-BE49-F238E27FC236}">
                <a16:creationId xmlns:a16="http://schemas.microsoft.com/office/drawing/2014/main" id="{C0457E55-F1F8-4645-B3E9-5F18D8D59FD4}"/>
              </a:ext>
            </a:extLst>
          </p:cNvPr>
          <p:cNvSpPr>
            <a:spLocks noGrp="1"/>
          </p:cNvSpPr>
          <p:nvPr>
            <p:ph type="body" sz="quarter" idx="11" hasCustomPrompt="1"/>
          </p:nvPr>
        </p:nvSpPr>
        <p:spPr>
          <a:xfrm>
            <a:off x="198438" y="12901613"/>
            <a:ext cx="21488400" cy="655637"/>
          </a:xfrm>
          <a:prstGeom prst="rect">
            <a:avLst/>
          </a:prstGeom>
        </p:spPr>
        <p:txBody>
          <a:bodyPr/>
          <a:lstStyle>
            <a:lvl1pPr algn="l">
              <a:defRPr sz="2200" b="0" i="1">
                <a:solidFill>
                  <a:schemeClr val="tx2"/>
                </a:solidFill>
                <a:latin typeface="Calibri" panose="020F0502020204030204" pitchFamily="34" charset="0"/>
                <a:cs typeface="Calibri" panose="020F0502020204030204" pitchFamily="34" charset="0"/>
              </a:defRPr>
            </a:lvl1pPr>
          </a:lstStyle>
          <a:p>
            <a:pPr lvl="0"/>
            <a:r>
              <a:rPr lang="en-US" dirty="0"/>
              <a:t>Source</a:t>
            </a:r>
          </a:p>
        </p:txBody>
      </p:sp>
    </p:spTree>
    <p:custDataLst>
      <p:tags r:id="rId1"/>
    </p:custDataLst>
    <p:extLst>
      <p:ext uri="{BB962C8B-B14F-4D97-AF65-F5344CB8AC3E}">
        <p14:creationId xmlns:p14="http://schemas.microsoft.com/office/powerpoint/2010/main" val="1286522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st">
    <p:spTree>
      <p:nvGrpSpPr>
        <p:cNvPr id="1" name=""/>
        <p:cNvGrpSpPr/>
        <p:nvPr/>
      </p:nvGrpSpPr>
      <p:grpSpPr>
        <a:xfrm>
          <a:off x="0" y="0"/>
          <a:ext cx="0" cy="0"/>
          <a:chOff x="0" y="0"/>
          <a:chExt cx="0" cy="0"/>
        </a:xfrm>
      </p:grpSpPr>
      <p:sp>
        <p:nvSpPr>
          <p:cNvPr id="57" name="Text Placeholder 46">
            <a:extLst>
              <a:ext uri="{FF2B5EF4-FFF2-40B4-BE49-F238E27FC236}">
                <a16:creationId xmlns:a16="http://schemas.microsoft.com/office/drawing/2014/main" id="{29D509E4-DE48-F647-80A4-B481A885B60C}"/>
              </a:ext>
            </a:extLst>
          </p:cNvPr>
          <p:cNvSpPr>
            <a:spLocks noGrp="1"/>
          </p:cNvSpPr>
          <p:nvPr>
            <p:ph type="body" sz="quarter" idx="12" hasCustomPrompt="1"/>
          </p:nvPr>
        </p:nvSpPr>
        <p:spPr>
          <a:xfrm>
            <a:off x="3262980" y="3321027"/>
            <a:ext cx="18877017" cy="598488"/>
          </a:xfrm>
          <a:prstGeom prst="rect">
            <a:avLst/>
          </a:prstGeom>
        </p:spPr>
        <p:txBody>
          <a:bodyPr>
            <a:normAutofit/>
          </a:bodyPr>
          <a:lstStyle>
            <a:lvl1pPr marL="0" indent="0" algn="l">
              <a:buFont typeface="Arial" panose="020B0604020202020204" pitchFamily="34" charset="0"/>
              <a:buNone/>
              <a:defRPr sz="3600" b="1" cap="all" baseline="0"/>
            </a:lvl1pPr>
          </a:lstStyle>
          <a:p>
            <a:pPr lvl="0"/>
            <a:r>
              <a:rPr lang="en-US" dirty="0"/>
              <a:t>Add TITLE</a:t>
            </a:r>
          </a:p>
        </p:txBody>
      </p:sp>
      <p:sp>
        <p:nvSpPr>
          <p:cNvPr id="58" name="Text Placeholder 46">
            <a:extLst>
              <a:ext uri="{FF2B5EF4-FFF2-40B4-BE49-F238E27FC236}">
                <a16:creationId xmlns:a16="http://schemas.microsoft.com/office/drawing/2014/main" id="{B75CCFC4-3273-0143-81E5-82096BFAE155}"/>
              </a:ext>
            </a:extLst>
          </p:cNvPr>
          <p:cNvSpPr>
            <a:spLocks noGrp="1"/>
          </p:cNvSpPr>
          <p:nvPr>
            <p:ph type="body" sz="quarter" idx="13"/>
          </p:nvPr>
        </p:nvSpPr>
        <p:spPr>
          <a:xfrm>
            <a:off x="3262980" y="3934366"/>
            <a:ext cx="18877017" cy="1048917"/>
          </a:xfrm>
          <a:prstGeom prst="rect">
            <a:avLst/>
          </a:prstGeom>
        </p:spPr>
        <p:txBody>
          <a:bodyPr>
            <a:normAutofit/>
          </a:bodyPr>
          <a:lstStyle>
            <a:lvl1pPr marL="0" indent="0" algn="l">
              <a:buFont typeface="Arial" panose="020B0604020202020204" pitchFamily="34" charset="0"/>
              <a:buNone/>
              <a:defRPr sz="3200" b="0" i="0" cap="none" baseline="0">
                <a:solidFill>
                  <a:schemeClr val="tx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59" name="Text Placeholder 46">
            <a:extLst>
              <a:ext uri="{FF2B5EF4-FFF2-40B4-BE49-F238E27FC236}">
                <a16:creationId xmlns:a16="http://schemas.microsoft.com/office/drawing/2014/main" id="{F00065F1-24F5-9047-A027-E9287DD81A15}"/>
              </a:ext>
            </a:extLst>
          </p:cNvPr>
          <p:cNvSpPr>
            <a:spLocks noGrp="1"/>
          </p:cNvSpPr>
          <p:nvPr>
            <p:ph type="body" sz="quarter" idx="14" hasCustomPrompt="1"/>
          </p:nvPr>
        </p:nvSpPr>
        <p:spPr>
          <a:xfrm>
            <a:off x="3262980" y="5848635"/>
            <a:ext cx="18877017" cy="598488"/>
          </a:xfrm>
          <a:prstGeom prst="rect">
            <a:avLst/>
          </a:prstGeom>
        </p:spPr>
        <p:txBody>
          <a:bodyPr>
            <a:normAutofit/>
          </a:bodyPr>
          <a:lstStyle>
            <a:lvl1pPr marL="0" indent="0" algn="l">
              <a:buFont typeface="Arial" panose="020B0604020202020204" pitchFamily="34" charset="0"/>
              <a:buNone/>
              <a:defRPr sz="3600" b="1" cap="all" baseline="0"/>
            </a:lvl1pPr>
          </a:lstStyle>
          <a:p>
            <a:pPr lvl="0"/>
            <a:r>
              <a:rPr lang="en-US" dirty="0"/>
              <a:t>Add TITLE</a:t>
            </a:r>
          </a:p>
        </p:txBody>
      </p:sp>
      <p:sp>
        <p:nvSpPr>
          <p:cNvPr id="60" name="Text Placeholder 46">
            <a:extLst>
              <a:ext uri="{FF2B5EF4-FFF2-40B4-BE49-F238E27FC236}">
                <a16:creationId xmlns:a16="http://schemas.microsoft.com/office/drawing/2014/main" id="{71F73E3F-9B56-A14B-8BF0-13380DB1C7E7}"/>
              </a:ext>
            </a:extLst>
          </p:cNvPr>
          <p:cNvSpPr>
            <a:spLocks noGrp="1"/>
          </p:cNvSpPr>
          <p:nvPr>
            <p:ph type="body" sz="quarter" idx="15"/>
          </p:nvPr>
        </p:nvSpPr>
        <p:spPr>
          <a:xfrm>
            <a:off x="3262980" y="6461974"/>
            <a:ext cx="18877017" cy="1048917"/>
          </a:xfrm>
          <a:prstGeom prst="rect">
            <a:avLst/>
          </a:prstGeom>
        </p:spPr>
        <p:txBody>
          <a:bodyPr>
            <a:normAutofit/>
          </a:bodyPr>
          <a:lstStyle>
            <a:lvl1pPr marL="0" indent="0" algn="l">
              <a:buFont typeface="Arial" panose="020B0604020202020204" pitchFamily="34" charset="0"/>
              <a:buNone/>
              <a:defRPr sz="3200" b="0" i="0" cap="none" baseline="0">
                <a:solidFill>
                  <a:schemeClr val="tx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61" name="Text Placeholder 46">
            <a:extLst>
              <a:ext uri="{FF2B5EF4-FFF2-40B4-BE49-F238E27FC236}">
                <a16:creationId xmlns:a16="http://schemas.microsoft.com/office/drawing/2014/main" id="{05CA5182-0A02-F24D-8D2E-32C24E62B31B}"/>
              </a:ext>
            </a:extLst>
          </p:cNvPr>
          <p:cNvSpPr>
            <a:spLocks noGrp="1"/>
          </p:cNvSpPr>
          <p:nvPr>
            <p:ph type="body" sz="quarter" idx="16" hasCustomPrompt="1"/>
          </p:nvPr>
        </p:nvSpPr>
        <p:spPr>
          <a:xfrm>
            <a:off x="3262980" y="8376243"/>
            <a:ext cx="18877017" cy="598488"/>
          </a:xfrm>
          <a:prstGeom prst="rect">
            <a:avLst/>
          </a:prstGeom>
        </p:spPr>
        <p:txBody>
          <a:bodyPr>
            <a:normAutofit/>
          </a:bodyPr>
          <a:lstStyle>
            <a:lvl1pPr marL="0" indent="0" algn="l">
              <a:buFont typeface="Arial" panose="020B0604020202020204" pitchFamily="34" charset="0"/>
              <a:buNone/>
              <a:defRPr sz="3600" b="1" cap="all" baseline="0"/>
            </a:lvl1pPr>
          </a:lstStyle>
          <a:p>
            <a:pPr lvl="0"/>
            <a:r>
              <a:rPr lang="en-US" dirty="0"/>
              <a:t>Add TITLE</a:t>
            </a:r>
          </a:p>
        </p:txBody>
      </p:sp>
      <p:sp>
        <p:nvSpPr>
          <p:cNvPr id="68" name="Text Placeholder 46">
            <a:extLst>
              <a:ext uri="{FF2B5EF4-FFF2-40B4-BE49-F238E27FC236}">
                <a16:creationId xmlns:a16="http://schemas.microsoft.com/office/drawing/2014/main" id="{6BC60159-03EE-864B-BE12-DA96F6725658}"/>
              </a:ext>
            </a:extLst>
          </p:cNvPr>
          <p:cNvSpPr>
            <a:spLocks noGrp="1"/>
          </p:cNvSpPr>
          <p:nvPr>
            <p:ph type="body" sz="quarter" idx="17"/>
          </p:nvPr>
        </p:nvSpPr>
        <p:spPr>
          <a:xfrm>
            <a:off x="3262980" y="8989582"/>
            <a:ext cx="18877017" cy="1048917"/>
          </a:xfrm>
          <a:prstGeom prst="rect">
            <a:avLst/>
          </a:prstGeom>
        </p:spPr>
        <p:txBody>
          <a:bodyPr>
            <a:normAutofit/>
          </a:bodyPr>
          <a:lstStyle>
            <a:lvl1pPr marL="0" indent="0" algn="l">
              <a:buFont typeface="Arial" panose="020B0604020202020204" pitchFamily="34" charset="0"/>
              <a:buNone/>
              <a:defRPr sz="3200" b="0" i="0" cap="none" baseline="0">
                <a:solidFill>
                  <a:schemeClr val="tx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69" name="Text Placeholder 46">
            <a:extLst>
              <a:ext uri="{FF2B5EF4-FFF2-40B4-BE49-F238E27FC236}">
                <a16:creationId xmlns:a16="http://schemas.microsoft.com/office/drawing/2014/main" id="{2C252409-E4F8-2643-8F09-44C3F2A54598}"/>
              </a:ext>
            </a:extLst>
          </p:cNvPr>
          <p:cNvSpPr>
            <a:spLocks noGrp="1"/>
          </p:cNvSpPr>
          <p:nvPr>
            <p:ph type="body" sz="quarter" idx="18" hasCustomPrompt="1"/>
          </p:nvPr>
        </p:nvSpPr>
        <p:spPr>
          <a:xfrm>
            <a:off x="3262980" y="10903851"/>
            <a:ext cx="18877017" cy="598488"/>
          </a:xfrm>
          <a:prstGeom prst="rect">
            <a:avLst/>
          </a:prstGeom>
        </p:spPr>
        <p:txBody>
          <a:bodyPr>
            <a:normAutofit/>
          </a:bodyPr>
          <a:lstStyle>
            <a:lvl1pPr marL="0" indent="0" algn="l">
              <a:buFont typeface="Arial" panose="020B0604020202020204" pitchFamily="34" charset="0"/>
              <a:buNone/>
              <a:defRPr sz="3600" b="1" cap="all" baseline="0"/>
            </a:lvl1pPr>
          </a:lstStyle>
          <a:p>
            <a:pPr lvl="0"/>
            <a:r>
              <a:rPr lang="en-US" dirty="0"/>
              <a:t>Add TITLE</a:t>
            </a:r>
          </a:p>
        </p:txBody>
      </p:sp>
      <p:sp>
        <p:nvSpPr>
          <p:cNvPr id="70" name="Text Placeholder 46">
            <a:extLst>
              <a:ext uri="{FF2B5EF4-FFF2-40B4-BE49-F238E27FC236}">
                <a16:creationId xmlns:a16="http://schemas.microsoft.com/office/drawing/2014/main" id="{1F0CA2EC-712A-9447-BD04-2F6DDFA9A680}"/>
              </a:ext>
            </a:extLst>
          </p:cNvPr>
          <p:cNvSpPr>
            <a:spLocks noGrp="1"/>
          </p:cNvSpPr>
          <p:nvPr>
            <p:ph type="body" sz="quarter" idx="19"/>
          </p:nvPr>
        </p:nvSpPr>
        <p:spPr>
          <a:xfrm>
            <a:off x="3262980" y="11517190"/>
            <a:ext cx="18877017" cy="1048917"/>
          </a:xfrm>
          <a:prstGeom prst="rect">
            <a:avLst/>
          </a:prstGeom>
        </p:spPr>
        <p:txBody>
          <a:bodyPr>
            <a:normAutofit/>
          </a:bodyPr>
          <a:lstStyle>
            <a:lvl1pPr marL="0" indent="0" algn="l">
              <a:buFont typeface="Arial" panose="020B0604020202020204" pitchFamily="34" charset="0"/>
              <a:buNone/>
              <a:defRPr sz="3200" b="0" i="0" cap="none" baseline="0">
                <a:solidFill>
                  <a:schemeClr val="tx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71" name="Title Placeholder 1">
            <a:extLst>
              <a:ext uri="{FF2B5EF4-FFF2-40B4-BE49-F238E27FC236}">
                <a16:creationId xmlns:a16="http://schemas.microsoft.com/office/drawing/2014/main" id="{255054EE-2573-2949-BCE3-CC21E73E333B}"/>
              </a:ext>
            </a:extLst>
          </p:cNvPr>
          <p:cNvSpPr>
            <a:spLocks noGrp="1"/>
          </p:cNvSpPr>
          <p:nvPr>
            <p:ph type="title" hasCustomPrompt="1"/>
          </p:nvPr>
        </p:nvSpPr>
        <p:spPr>
          <a:xfrm>
            <a:off x="0" y="321011"/>
            <a:ext cx="24377650" cy="1381677"/>
          </a:xfrm>
          <a:prstGeom prst="rect">
            <a:avLst/>
          </a:prstGeom>
        </p:spPr>
        <p:txBody>
          <a:bodyPr vert="horz" lIns="182843" tIns="91422" rIns="182843" bIns="91422" rtlCol="0" anchor="ctr">
            <a:normAutofit/>
          </a:bodyPr>
          <a:lstStyle>
            <a:lvl1pPr>
              <a:defRPr sz="7000"/>
            </a:lvl1pPr>
          </a:lstStyle>
          <a:p>
            <a:r>
              <a:rPr lang="en-US" dirty="0"/>
              <a:t>List / Title</a:t>
            </a:r>
          </a:p>
        </p:txBody>
      </p:sp>
      <p:sp>
        <p:nvSpPr>
          <p:cNvPr id="72" name="Text Placeholder 7">
            <a:extLst>
              <a:ext uri="{FF2B5EF4-FFF2-40B4-BE49-F238E27FC236}">
                <a16:creationId xmlns:a16="http://schemas.microsoft.com/office/drawing/2014/main" id="{4C751740-DC33-684E-A484-2E4948EB124B}"/>
              </a:ext>
            </a:extLst>
          </p:cNvPr>
          <p:cNvSpPr>
            <a:spLocks noGrp="1"/>
          </p:cNvSpPr>
          <p:nvPr>
            <p:ph type="body" sz="quarter" idx="20" hasCustomPrompt="1"/>
          </p:nvPr>
        </p:nvSpPr>
        <p:spPr>
          <a:xfrm>
            <a:off x="0" y="1728366"/>
            <a:ext cx="24377650" cy="1450975"/>
          </a:xfrm>
          <a:prstGeom prst="rect">
            <a:avLst/>
          </a:prstGeom>
        </p:spPr>
        <p:txBody>
          <a:bodyPr/>
          <a:lstStyle>
            <a:lvl1pPr>
              <a:defRPr sz="5000"/>
            </a:lvl1pPr>
          </a:lstStyle>
          <a:p>
            <a:pPr lvl="0"/>
            <a:r>
              <a:rPr lang="en-US" dirty="0"/>
              <a:t>Subtitle</a:t>
            </a:r>
          </a:p>
        </p:txBody>
      </p:sp>
      <p:sp>
        <p:nvSpPr>
          <p:cNvPr id="16" name="Text Placeholder 2">
            <a:extLst>
              <a:ext uri="{FF2B5EF4-FFF2-40B4-BE49-F238E27FC236}">
                <a16:creationId xmlns:a16="http://schemas.microsoft.com/office/drawing/2014/main" id="{4DDDD0F6-8DCE-4046-B0FD-8369C8C662F1}"/>
              </a:ext>
            </a:extLst>
          </p:cNvPr>
          <p:cNvSpPr>
            <a:spLocks noGrp="1"/>
          </p:cNvSpPr>
          <p:nvPr>
            <p:ph type="body" sz="quarter" idx="11" hasCustomPrompt="1"/>
          </p:nvPr>
        </p:nvSpPr>
        <p:spPr>
          <a:xfrm>
            <a:off x="198438" y="12901613"/>
            <a:ext cx="21488400" cy="655637"/>
          </a:xfrm>
          <a:prstGeom prst="rect">
            <a:avLst/>
          </a:prstGeom>
        </p:spPr>
        <p:txBody>
          <a:bodyPr/>
          <a:lstStyle>
            <a:lvl1pPr algn="l">
              <a:defRPr sz="2200" b="0" i="1">
                <a:solidFill>
                  <a:schemeClr val="tx2"/>
                </a:solidFill>
                <a:latin typeface="Calibri" panose="020F0502020204030204" pitchFamily="34" charset="0"/>
                <a:cs typeface="Calibri" panose="020F0502020204030204" pitchFamily="34" charset="0"/>
              </a:defRPr>
            </a:lvl1pPr>
          </a:lstStyle>
          <a:p>
            <a:pPr lvl="0"/>
            <a:r>
              <a:rPr lang="en-US" dirty="0"/>
              <a:t>Source</a:t>
            </a:r>
          </a:p>
        </p:txBody>
      </p:sp>
      <p:sp>
        <p:nvSpPr>
          <p:cNvPr id="17" name="Rectangle 16">
            <a:extLst>
              <a:ext uri="{FF2B5EF4-FFF2-40B4-BE49-F238E27FC236}">
                <a16:creationId xmlns:a16="http://schemas.microsoft.com/office/drawing/2014/main" id="{960DD7B7-095F-0147-873C-C2075993DEBC}"/>
              </a:ext>
            </a:extLst>
          </p:cNvPr>
          <p:cNvSpPr/>
          <p:nvPr userDrawn="1"/>
        </p:nvSpPr>
        <p:spPr>
          <a:xfrm>
            <a:off x="2564780" y="10903851"/>
            <a:ext cx="156117" cy="1717288"/>
          </a:xfrm>
          <a:prstGeom prst="rect">
            <a:avLst/>
          </a:prstGeom>
          <a:solidFill>
            <a:srgbClr val="00A9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A9A3"/>
              </a:solidFill>
              <a:latin typeface="Open Sans Regular" charset="0"/>
            </a:endParaRPr>
          </a:p>
        </p:txBody>
      </p:sp>
      <p:sp>
        <p:nvSpPr>
          <p:cNvPr id="18" name="Rectangle 17">
            <a:extLst>
              <a:ext uri="{FF2B5EF4-FFF2-40B4-BE49-F238E27FC236}">
                <a16:creationId xmlns:a16="http://schemas.microsoft.com/office/drawing/2014/main" id="{1DCFBAF6-50CB-C04B-9CF6-1BBC6587BC77}"/>
              </a:ext>
            </a:extLst>
          </p:cNvPr>
          <p:cNvSpPr/>
          <p:nvPr userDrawn="1"/>
        </p:nvSpPr>
        <p:spPr>
          <a:xfrm>
            <a:off x="2564780" y="8376243"/>
            <a:ext cx="156117" cy="1717288"/>
          </a:xfrm>
          <a:prstGeom prst="rect">
            <a:avLst/>
          </a:prstGeom>
          <a:solidFill>
            <a:srgbClr val="76C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6C4D6"/>
              </a:solidFill>
              <a:latin typeface="Open Sans Regular" charset="0"/>
            </a:endParaRPr>
          </a:p>
        </p:txBody>
      </p:sp>
      <p:sp>
        <p:nvSpPr>
          <p:cNvPr id="19" name="Rectangle 18">
            <a:extLst>
              <a:ext uri="{FF2B5EF4-FFF2-40B4-BE49-F238E27FC236}">
                <a16:creationId xmlns:a16="http://schemas.microsoft.com/office/drawing/2014/main" id="{5438BC42-7EA0-BA48-82C2-2FEF78195055}"/>
              </a:ext>
            </a:extLst>
          </p:cNvPr>
          <p:cNvSpPr/>
          <p:nvPr userDrawn="1"/>
        </p:nvSpPr>
        <p:spPr>
          <a:xfrm>
            <a:off x="2564780" y="5848635"/>
            <a:ext cx="156117" cy="1717288"/>
          </a:xfrm>
          <a:prstGeom prst="rect">
            <a:avLst/>
          </a:prstGeom>
          <a:solidFill>
            <a:srgbClr val="98CB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8CB55"/>
              </a:solidFill>
              <a:latin typeface="Open Sans Regular" charset="0"/>
            </a:endParaRPr>
          </a:p>
        </p:txBody>
      </p:sp>
      <p:sp>
        <p:nvSpPr>
          <p:cNvPr id="20" name="Rectangle 19">
            <a:extLst>
              <a:ext uri="{FF2B5EF4-FFF2-40B4-BE49-F238E27FC236}">
                <a16:creationId xmlns:a16="http://schemas.microsoft.com/office/drawing/2014/main" id="{F78E3407-A14D-0846-9696-5840AD05650E}"/>
              </a:ext>
            </a:extLst>
          </p:cNvPr>
          <p:cNvSpPr/>
          <p:nvPr userDrawn="1"/>
        </p:nvSpPr>
        <p:spPr>
          <a:xfrm>
            <a:off x="2564780" y="3321027"/>
            <a:ext cx="156117" cy="1717288"/>
          </a:xfrm>
          <a:prstGeom prst="rect">
            <a:avLst/>
          </a:prstGeom>
          <a:solidFill>
            <a:srgbClr val="004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4761"/>
              </a:solidFill>
              <a:latin typeface="Open Sans Regular" charset="0"/>
            </a:endParaRPr>
          </a:p>
        </p:txBody>
      </p:sp>
    </p:spTree>
    <p:custDataLst>
      <p:tags r:id="rId1"/>
    </p:custDataLst>
    <p:extLst>
      <p:ext uri="{BB962C8B-B14F-4D97-AF65-F5344CB8AC3E}">
        <p14:creationId xmlns:p14="http://schemas.microsoft.com/office/powerpoint/2010/main" val="16822460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Question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637C3FC-1992-EB4C-A94D-AA431CE7EE31}"/>
              </a:ext>
            </a:extLst>
          </p:cNvPr>
          <p:cNvSpPr/>
          <p:nvPr userDrawn="1"/>
        </p:nvSpPr>
        <p:spPr>
          <a:xfrm>
            <a:off x="0" y="0"/>
            <a:ext cx="24377649" cy="13715999"/>
          </a:xfrm>
          <a:prstGeom prst="rect">
            <a:avLst/>
          </a:prstGeom>
          <a:gradFill>
            <a:gsLst>
              <a:gs pos="45000">
                <a:srgbClr val="00A9A3"/>
              </a:gs>
              <a:gs pos="97000">
                <a:srgbClr val="97CB54"/>
              </a:gs>
            </a:gsLst>
            <a:lin ang="6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Regular" charset="0"/>
            </a:endParaRPr>
          </a:p>
        </p:txBody>
      </p:sp>
      <p:pic>
        <p:nvPicPr>
          <p:cNvPr id="6" name="Picture 5">
            <a:extLst>
              <a:ext uri="{FF2B5EF4-FFF2-40B4-BE49-F238E27FC236}">
                <a16:creationId xmlns:a16="http://schemas.microsoft.com/office/drawing/2014/main" id="{159EC78D-C30B-3E40-A11E-30B17E03929A}"/>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18974912" y="11839073"/>
            <a:ext cx="4799633" cy="1285791"/>
          </a:xfrm>
          <a:prstGeom prst="rect">
            <a:avLst/>
          </a:prstGeom>
        </p:spPr>
      </p:pic>
      <p:sp>
        <p:nvSpPr>
          <p:cNvPr id="9" name="Title 6">
            <a:extLst>
              <a:ext uri="{FF2B5EF4-FFF2-40B4-BE49-F238E27FC236}">
                <a16:creationId xmlns:a16="http://schemas.microsoft.com/office/drawing/2014/main" id="{58E0CB15-EFF0-1445-A1AB-A615ADE8B655}"/>
              </a:ext>
            </a:extLst>
          </p:cNvPr>
          <p:cNvSpPr>
            <a:spLocks noGrp="1"/>
          </p:cNvSpPr>
          <p:nvPr>
            <p:ph type="title" hasCustomPrompt="1"/>
          </p:nvPr>
        </p:nvSpPr>
        <p:spPr>
          <a:xfrm>
            <a:off x="0" y="5335294"/>
            <a:ext cx="24377649" cy="1161759"/>
          </a:xfrm>
          <a:prstGeom prst="rect">
            <a:avLst/>
          </a:prstGeom>
        </p:spPr>
        <p:txBody>
          <a:bodyPr>
            <a:noAutofit/>
          </a:bodyPr>
          <a:lstStyle>
            <a:lvl1pPr algn="ctr">
              <a:defRPr sz="9600" b="1" cap="all" baseline="0">
                <a:solidFill>
                  <a:schemeClr val="bg2"/>
                </a:solidFill>
                <a:effectLst/>
                <a:latin typeface="Calibri" panose="020F0502020204030204" pitchFamily="34" charset="0"/>
                <a:cs typeface="Calibri" panose="020F0502020204030204" pitchFamily="34" charset="0"/>
              </a:defRPr>
            </a:lvl1pPr>
          </a:lstStyle>
          <a:p>
            <a:r>
              <a:rPr lang="en-US" dirty="0"/>
              <a:t>QUESTIONS?</a:t>
            </a:r>
          </a:p>
        </p:txBody>
      </p:sp>
    </p:spTree>
    <p:custDataLst>
      <p:tags r:id="rId1"/>
    </p:custDataLst>
    <p:extLst>
      <p:ext uri="{BB962C8B-B14F-4D97-AF65-F5344CB8AC3E}">
        <p14:creationId xmlns:p14="http://schemas.microsoft.com/office/powerpoint/2010/main" val="222727033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01E356F8-F577-5642-8565-0CBDE58C8525}"/>
              </a:ext>
            </a:extLst>
          </p:cNvPr>
          <p:cNvSpPr>
            <a:spLocks noGrp="1"/>
          </p:cNvSpPr>
          <p:nvPr>
            <p:ph type="body" sz="quarter" idx="11" hasCustomPrompt="1"/>
          </p:nvPr>
        </p:nvSpPr>
        <p:spPr>
          <a:xfrm>
            <a:off x="198438" y="12901613"/>
            <a:ext cx="21488400" cy="655637"/>
          </a:xfrm>
          <a:prstGeom prst="rect">
            <a:avLst/>
          </a:prstGeom>
        </p:spPr>
        <p:txBody>
          <a:bodyPr/>
          <a:lstStyle>
            <a:lvl1pPr algn="l">
              <a:defRPr sz="2200" b="0" i="1">
                <a:solidFill>
                  <a:schemeClr val="tx2"/>
                </a:solidFill>
                <a:latin typeface="Calibri" panose="020F0502020204030204" pitchFamily="34" charset="0"/>
                <a:cs typeface="Calibri" panose="020F0502020204030204" pitchFamily="34" charset="0"/>
              </a:defRPr>
            </a:lvl1pPr>
          </a:lstStyle>
          <a:p>
            <a:pPr lvl="0"/>
            <a:r>
              <a:rPr lang="en-US" dirty="0"/>
              <a:t>Source</a:t>
            </a:r>
          </a:p>
        </p:txBody>
      </p:sp>
    </p:spTree>
    <p:custDataLst>
      <p:tags r:id="rId1"/>
    </p:custDataLst>
    <p:extLst>
      <p:ext uri="{BB962C8B-B14F-4D97-AF65-F5344CB8AC3E}">
        <p14:creationId xmlns:p14="http://schemas.microsoft.com/office/powerpoint/2010/main" val="11173805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Questions_Contact">
    <p:bg>
      <p:bgRef idx="1001">
        <a:schemeClr val="bg2"/>
      </p:bgRef>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82C31ED4-FA8A-E241-80C8-3023D9CEAE37}"/>
              </a:ext>
            </a:extLst>
          </p:cNvPr>
          <p:cNvSpPr/>
          <p:nvPr userDrawn="1"/>
        </p:nvSpPr>
        <p:spPr>
          <a:xfrm>
            <a:off x="0" y="0"/>
            <a:ext cx="24377649" cy="13715999"/>
          </a:xfrm>
          <a:prstGeom prst="rect">
            <a:avLst/>
          </a:prstGeom>
          <a:gradFill>
            <a:gsLst>
              <a:gs pos="45000">
                <a:srgbClr val="00A9A3"/>
              </a:gs>
              <a:gs pos="97000">
                <a:srgbClr val="97CB54"/>
              </a:gs>
            </a:gsLst>
            <a:lin ang="6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Regular" charset="0"/>
            </a:endParaRPr>
          </a:p>
        </p:txBody>
      </p:sp>
      <p:sp>
        <p:nvSpPr>
          <p:cNvPr id="33" name="Title 6">
            <a:extLst>
              <a:ext uri="{FF2B5EF4-FFF2-40B4-BE49-F238E27FC236}">
                <a16:creationId xmlns:a16="http://schemas.microsoft.com/office/drawing/2014/main" id="{01D05821-0A6C-A142-8BE7-243E4F4D26FD}"/>
              </a:ext>
            </a:extLst>
          </p:cNvPr>
          <p:cNvSpPr>
            <a:spLocks noGrp="1"/>
          </p:cNvSpPr>
          <p:nvPr>
            <p:ph type="title" hasCustomPrompt="1"/>
          </p:nvPr>
        </p:nvSpPr>
        <p:spPr>
          <a:xfrm>
            <a:off x="-1" y="5696240"/>
            <a:ext cx="12188825" cy="1161759"/>
          </a:xfrm>
          <a:prstGeom prst="rect">
            <a:avLst/>
          </a:prstGeom>
        </p:spPr>
        <p:txBody>
          <a:bodyPr>
            <a:noAutofit/>
          </a:bodyPr>
          <a:lstStyle>
            <a:lvl1pPr algn="ctr">
              <a:defRPr sz="9600" b="1" cap="all" baseline="0">
                <a:solidFill>
                  <a:schemeClr val="bg2"/>
                </a:solidFill>
                <a:effectLst/>
                <a:latin typeface="Calibri" panose="020F0502020204030204" pitchFamily="34" charset="0"/>
                <a:cs typeface="Calibri" panose="020F0502020204030204" pitchFamily="34" charset="0"/>
              </a:defRPr>
            </a:lvl1pPr>
          </a:lstStyle>
          <a:p>
            <a:r>
              <a:rPr lang="en-US" dirty="0"/>
              <a:t>QUESTIONS?</a:t>
            </a:r>
          </a:p>
        </p:txBody>
      </p:sp>
      <p:sp>
        <p:nvSpPr>
          <p:cNvPr id="34" name="Rectangle 33">
            <a:extLst>
              <a:ext uri="{FF2B5EF4-FFF2-40B4-BE49-F238E27FC236}">
                <a16:creationId xmlns:a16="http://schemas.microsoft.com/office/drawing/2014/main" id="{4DF1650C-F5B0-4D41-8BED-E21643126013}"/>
              </a:ext>
            </a:extLst>
          </p:cNvPr>
          <p:cNvSpPr/>
          <p:nvPr userDrawn="1"/>
        </p:nvSpPr>
        <p:spPr>
          <a:xfrm>
            <a:off x="12188825" y="1"/>
            <a:ext cx="12188825" cy="13715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a:extLst>
              <a:ext uri="{FF2B5EF4-FFF2-40B4-BE49-F238E27FC236}">
                <a16:creationId xmlns:a16="http://schemas.microsoft.com/office/drawing/2014/main" id="{7F11AD9C-726E-BA4D-BE81-025B57A21365}"/>
              </a:ext>
            </a:extLst>
          </p:cNvPr>
          <p:cNvGrpSpPr/>
          <p:nvPr userDrawn="1"/>
        </p:nvGrpSpPr>
        <p:grpSpPr>
          <a:xfrm>
            <a:off x="13723493" y="7593556"/>
            <a:ext cx="1042330" cy="1042330"/>
            <a:chOff x="13723493" y="7477375"/>
            <a:chExt cx="1042330" cy="1042330"/>
          </a:xfrm>
        </p:grpSpPr>
        <p:sp>
          <p:nvSpPr>
            <p:cNvPr id="48" name="Oval 47">
              <a:extLst>
                <a:ext uri="{FF2B5EF4-FFF2-40B4-BE49-F238E27FC236}">
                  <a16:creationId xmlns:a16="http://schemas.microsoft.com/office/drawing/2014/main" id="{7406A2A3-639B-084D-8A12-94F034283611}"/>
                </a:ext>
              </a:extLst>
            </p:cNvPr>
            <p:cNvSpPr/>
            <p:nvPr userDrawn="1"/>
          </p:nvSpPr>
          <p:spPr>
            <a:xfrm>
              <a:off x="13723493" y="7477375"/>
              <a:ext cx="1042330" cy="1042330"/>
            </a:xfrm>
            <a:prstGeom prst="ellipse">
              <a:avLst/>
            </a:prstGeom>
            <a:solidFill>
              <a:srgbClr val="00A1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Regular" charset="0"/>
              </a:endParaRPr>
            </a:p>
          </p:txBody>
        </p:sp>
        <p:sp>
          <p:nvSpPr>
            <p:cNvPr id="51" name="Shape 2934">
              <a:extLst>
                <a:ext uri="{FF2B5EF4-FFF2-40B4-BE49-F238E27FC236}">
                  <a16:creationId xmlns:a16="http://schemas.microsoft.com/office/drawing/2014/main" id="{4C7ABE40-29FD-A344-AD29-9530C3CF50DD}"/>
                </a:ext>
              </a:extLst>
            </p:cNvPr>
            <p:cNvSpPr/>
            <p:nvPr userDrawn="1"/>
          </p:nvSpPr>
          <p:spPr>
            <a:xfrm>
              <a:off x="14041509" y="7719212"/>
              <a:ext cx="40629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10800"/>
                  </a:moveTo>
                  <a:cubicBezTo>
                    <a:pt x="8563" y="10800"/>
                    <a:pt x="6750" y="9481"/>
                    <a:pt x="6750" y="7855"/>
                  </a:cubicBezTo>
                  <a:cubicBezTo>
                    <a:pt x="6750" y="6228"/>
                    <a:pt x="8563" y="4909"/>
                    <a:pt x="10800" y="4909"/>
                  </a:cubicBezTo>
                  <a:cubicBezTo>
                    <a:pt x="13037" y="4909"/>
                    <a:pt x="14850" y="6228"/>
                    <a:pt x="14850" y="7855"/>
                  </a:cubicBezTo>
                  <a:cubicBezTo>
                    <a:pt x="14850" y="9481"/>
                    <a:pt x="13037" y="10800"/>
                    <a:pt x="10800" y="10800"/>
                  </a:cubicBezTo>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20127"/>
                  </a:moveTo>
                  <a:cubicBezTo>
                    <a:pt x="10800" y="20127"/>
                    <a:pt x="1350" y="13745"/>
                    <a:pt x="1350" y="7855"/>
                  </a:cubicBezTo>
                  <a:cubicBezTo>
                    <a:pt x="1350" y="4059"/>
                    <a:pt x="5581" y="982"/>
                    <a:pt x="10800" y="982"/>
                  </a:cubicBezTo>
                  <a:cubicBezTo>
                    <a:pt x="16019" y="982"/>
                    <a:pt x="20250" y="4059"/>
                    <a:pt x="20250" y="7855"/>
                  </a:cubicBezTo>
                  <a:cubicBezTo>
                    <a:pt x="20250" y="13745"/>
                    <a:pt x="10800" y="20127"/>
                    <a:pt x="10800" y="201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chemeClr val="bg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400">
                <a:solidFill>
                  <a:schemeClr val="tx2"/>
                </a:solidFill>
                <a:latin typeface="Open Sans" charset="0"/>
                <a:ea typeface="Open Sans" charset="0"/>
                <a:cs typeface="Open Sans" charset="0"/>
              </a:endParaRPr>
            </a:p>
          </p:txBody>
        </p:sp>
      </p:grpSp>
      <p:grpSp>
        <p:nvGrpSpPr>
          <p:cNvPr id="63" name="Group 62">
            <a:extLst>
              <a:ext uri="{FF2B5EF4-FFF2-40B4-BE49-F238E27FC236}">
                <a16:creationId xmlns:a16="http://schemas.microsoft.com/office/drawing/2014/main" id="{F921F06A-BECF-C04F-AFF7-678A78BB9A4A}"/>
              </a:ext>
            </a:extLst>
          </p:cNvPr>
          <p:cNvGrpSpPr/>
          <p:nvPr userDrawn="1"/>
        </p:nvGrpSpPr>
        <p:grpSpPr>
          <a:xfrm>
            <a:off x="13723493" y="9635665"/>
            <a:ext cx="1042330" cy="1042331"/>
            <a:chOff x="13723493" y="9635665"/>
            <a:chExt cx="1042330" cy="1042331"/>
          </a:xfrm>
        </p:grpSpPr>
        <p:sp>
          <p:nvSpPr>
            <p:cNvPr id="47" name="Oval 46">
              <a:extLst>
                <a:ext uri="{FF2B5EF4-FFF2-40B4-BE49-F238E27FC236}">
                  <a16:creationId xmlns:a16="http://schemas.microsoft.com/office/drawing/2014/main" id="{CC272508-CE72-794C-B986-21B1CE1DCF57}"/>
                </a:ext>
              </a:extLst>
            </p:cNvPr>
            <p:cNvSpPr/>
            <p:nvPr userDrawn="1"/>
          </p:nvSpPr>
          <p:spPr>
            <a:xfrm>
              <a:off x="13723493" y="9635665"/>
              <a:ext cx="1042330" cy="1042331"/>
            </a:xfrm>
            <a:prstGeom prst="ellipse">
              <a:avLst/>
            </a:prstGeom>
            <a:solidFill>
              <a:srgbClr val="004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Regular" charset="0"/>
              </a:endParaRPr>
            </a:p>
          </p:txBody>
        </p:sp>
        <p:sp>
          <p:nvSpPr>
            <p:cNvPr id="52" name="Shape 2944">
              <a:extLst>
                <a:ext uri="{FF2B5EF4-FFF2-40B4-BE49-F238E27FC236}">
                  <a16:creationId xmlns:a16="http://schemas.microsoft.com/office/drawing/2014/main" id="{C1B2BD92-57AB-FD49-BDD0-4BBD7329F03D}"/>
                </a:ext>
              </a:extLst>
            </p:cNvPr>
            <p:cNvSpPr/>
            <p:nvPr userDrawn="1"/>
          </p:nvSpPr>
          <p:spPr>
            <a:xfrm>
              <a:off x="13969725" y="9883930"/>
              <a:ext cx="558655" cy="545799"/>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bg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400" dirty="0">
                <a:solidFill>
                  <a:schemeClr val="tx2"/>
                </a:solidFill>
                <a:latin typeface="Open Sans" charset="0"/>
                <a:ea typeface="Open Sans" charset="0"/>
                <a:cs typeface="Open Sans" charset="0"/>
              </a:endParaRPr>
            </a:p>
          </p:txBody>
        </p:sp>
      </p:grpSp>
      <p:grpSp>
        <p:nvGrpSpPr>
          <p:cNvPr id="61" name="Group 60">
            <a:extLst>
              <a:ext uri="{FF2B5EF4-FFF2-40B4-BE49-F238E27FC236}">
                <a16:creationId xmlns:a16="http://schemas.microsoft.com/office/drawing/2014/main" id="{A91623DD-D609-8640-A413-8C4ECA12F0E6}"/>
              </a:ext>
            </a:extLst>
          </p:cNvPr>
          <p:cNvGrpSpPr/>
          <p:nvPr userDrawn="1"/>
        </p:nvGrpSpPr>
        <p:grpSpPr>
          <a:xfrm>
            <a:off x="13723493" y="5551446"/>
            <a:ext cx="1042330" cy="1042330"/>
            <a:chOff x="13723493" y="5425789"/>
            <a:chExt cx="1042330" cy="1042330"/>
          </a:xfrm>
        </p:grpSpPr>
        <p:sp>
          <p:nvSpPr>
            <p:cNvPr id="49" name="Oval 48">
              <a:extLst>
                <a:ext uri="{FF2B5EF4-FFF2-40B4-BE49-F238E27FC236}">
                  <a16:creationId xmlns:a16="http://schemas.microsoft.com/office/drawing/2014/main" id="{25D496E9-FE17-044E-877A-27CB49184E1F}"/>
                </a:ext>
              </a:extLst>
            </p:cNvPr>
            <p:cNvSpPr/>
            <p:nvPr userDrawn="1"/>
          </p:nvSpPr>
          <p:spPr>
            <a:xfrm>
              <a:off x="13723493" y="5425789"/>
              <a:ext cx="1042330" cy="1042330"/>
            </a:xfrm>
            <a:prstGeom prst="ellipse">
              <a:avLst/>
            </a:prstGeom>
            <a:solidFill>
              <a:srgbClr val="00A9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Regular" charset="0"/>
              </a:endParaRPr>
            </a:p>
          </p:txBody>
        </p:sp>
        <p:sp>
          <p:nvSpPr>
            <p:cNvPr id="53" name="Shape 2836">
              <a:extLst>
                <a:ext uri="{FF2B5EF4-FFF2-40B4-BE49-F238E27FC236}">
                  <a16:creationId xmlns:a16="http://schemas.microsoft.com/office/drawing/2014/main" id="{CF8F7247-0E7B-A044-95CB-B3F574465042}"/>
                </a:ext>
              </a:extLst>
            </p:cNvPr>
            <p:cNvSpPr/>
            <p:nvPr userDrawn="1"/>
          </p:nvSpPr>
          <p:spPr>
            <a:xfrm>
              <a:off x="13965330" y="5743806"/>
              <a:ext cx="558655" cy="406295"/>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bg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400">
                <a:solidFill>
                  <a:schemeClr val="tx2"/>
                </a:solidFill>
                <a:latin typeface="Open Sans" charset="0"/>
                <a:ea typeface="Open Sans" charset="0"/>
                <a:cs typeface="Open Sans" charset="0"/>
              </a:endParaRPr>
            </a:p>
          </p:txBody>
        </p:sp>
      </p:grpSp>
      <p:grpSp>
        <p:nvGrpSpPr>
          <p:cNvPr id="60" name="Group 59">
            <a:extLst>
              <a:ext uri="{FF2B5EF4-FFF2-40B4-BE49-F238E27FC236}">
                <a16:creationId xmlns:a16="http://schemas.microsoft.com/office/drawing/2014/main" id="{49C40586-590C-7B4C-A6A6-D8F316E1BC54}"/>
              </a:ext>
            </a:extLst>
          </p:cNvPr>
          <p:cNvGrpSpPr/>
          <p:nvPr userDrawn="1"/>
        </p:nvGrpSpPr>
        <p:grpSpPr>
          <a:xfrm>
            <a:off x="13723491" y="3509336"/>
            <a:ext cx="1042330" cy="1042330"/>
            <a:chOff x="13723491" y="3509336"/>
            <a:chExt cx="1042330" cy="1042330"/>
          </a:xfrm>
        </p:grpSpPr>
        <p:sp>
          <p:nvSpPr>
            <p:cNvPr id="50" name="Oval 49">
              <a:extLst>
                <a:ext uri="{FF2B5EF4-FFF2-40B4-BE49-F238E27FC236}">
                  <a16:creationId xmlns:a16="http://schemas.microsoft.com/office/drawing/2014/main" id="{6A442D5B-FDA3-324E-A810-9ADA8A159FF1}"/>
                </a:ext>
              </a:extLst>
            </p:cNvPr>
            <p:cNvSpPr/>
            <p:nvPr userDrawn="1"/>
          </p:nvSpPr>
          <p:spPr>
            <a:xfrm>
              <a:off x="13723491" y="3509336"/>
              <a:ext cx="1042330" cy="1042330"/>
            </a:xfrm>
            <a:prstGeom prst="ellipse">
              <a:avLst/>
            </a:prstGeom>
            <a:solidFill>
              <a:srgbClr val="97CB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Regular" charset="0"/>
              </a:endParaRPr>
            </a:p>
          </p:txBody>
        </p:sp>
        <p:sp>
          <p:nvSpPr>
            <p:cNvPr id="54" name="Shape 2643">
              <a:extLst>
                <a:ext uri="{FF2B5EF4-FFF2-40B4-BE49-F238E27FC236}">
                  <a16:creationId xmlns:a16="http://schemas.microsoft.com/office/drawing/2014/main" id="{956CBD49-E01A-3147-AB79-162BE5B6943D}"/>
                </a:ext>
              </a:extLst>
            </p:cNvPr>
            <p:cNvSpPr/>
            <p:nvPr userDrawn="1"/>
          </p:nvSpPr>
          <p:spPr>
            <a:xfrm>
              <a:off x="14092295" y="3751174"/>
              <a:ext cx="304722" cy="558655"/>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bg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400">
                <a:solidFill>
                  <a:schemeClr val="tx2"/>
                </a:solidFill>
                <a:latin typeface="Open Sans" charset="0"/>
                <a:ea typeface="Open Sans" charset="0"/>
                <a:cs typeface="Open Sans" charset="0"/>
              </a:endParaRPr>
            </a:p>
          </p:txBody>
        </p:sp>
      </p:grpSp>
      <p:sp>
        <p:nvSpPr>
          <p:cNvPr id="56" name="Text Placeholder 55">
            <a:extLst>
              <a:ext uri="{FF2B5EF4-FFF2-40B4-BE49-F238E27FC236}">
                <a16:creationId xmlns:a16="http://schemas.microsoft.com/office/drawing/2014/main" id="{6660A107-335A-B24B-B7A6-8BB613FFB3E1}"/>
              </a:ext>
            </a:extLst>
          </p:cNvPr>
          <p:cNvSpPr>
            <a:spLocks noGrp="1"/>
          </p:cNvSpPr>
          <p:nvPr>
            <p:ph type="body" sz="quarter" idx="10" hasCustomPrompt="1"/>
          </p:nvPr>
        </p:nvSpPr>
        <p:spPr>
          <a:xfrm>
            <a:off x="15743001" y="3635516"/>
            <a:ext cx="5588000" cy="941387"/>
          </a:xfrm>
          <a:prstGeom prst="rect">
            <a:avLst/>
          </a:prstGeom>
        </p:spPr>
        <p:txBody>
          <a:bodyPr/>
          <a:lstStyle>
            <a:lvl1pPr algn="l">
              <a:buNone/>
              <a:defRPr sz="4400" b="0" i="0">
                <a:solidFill>
                  <a:schemeClr val="tx2"/>
                </a:solidFill>
                <a:latin typeface="Calibri" panose="020F0502020204030204" pitchFamily="34" charset="0"/>
                <a:cs typeface="Calibri" panose="020F0502020204030204" pitchFamily="34" charset="0"/>
              </a:defRPr>
            </a:lvl1pPr>
            <a:lvl2pPr>
              <a:buNone/>
              <a:defRPr/>
            </a:lvl2pPr>
            <a:lvl3pPr>
              <a:buNone/>
              <a:defRPr/>
            </a:lvl3pPr>
            <a:lvl4pPr>
              <a:buNone/>
              <a:defRPr/>
            </a:lvl4pPr>
            <a:lvl5pPr>
              <a:buNone/>
              <a:defRPr/>
            </a:lvl5pPr>
          </a:lstStyle>
          <a:p>
            <a:pPr lvl="0"/>
            <a:r>
              <a:rPr lang="en-US" dirty="0"/>
              <a:t>123.456.7890</a:t>
            </a:r>
          </a:p>
        </p:txBody>
      </p:sp>
      <p:sp>
        <p:nvSpPr>
          <p:cNvPr id="57" name="Text Placeholder 55">
            <a:extLst>
              <a:ext uri="{FF2B5EF4-FFF2-40B4-BE49-F238E27FC236}">
                <a16:creationId xmlns:a16="http://schemas.microsoft.com/office/drawing/2014/main" id="{1AA05929-14B3-C941-9AB2-C8A040D40459}"/>
              </a:ext>
            </a:extLst>
          </p:cNvPr>
          <p:cNvSpPr>
            <a:spLocks noGrp="1"/>
          </p:cNvSpPr>
          <p:nvPr>
            <p:ph type="body" sz="quarter" idx="11" hasCustomPrompt="1"/>
          </p:nvPr>
        </p:nvSpPr>
        <p:spPr>
          <a:xfrm>
            <a:off x="15743001" y="5652389"/>
            <a:ext cx="6683621" cy="941387"/>
          </a:xfrm>
          <a:prstGeom prst="rect">
            <a:avLst/>
          </a:prstGeom>
        </p:spPr>
        <p:txBody>
          <a:bodyPr/>
          <a:lstStyle>
            <a:lvl1pPr algn="l">
              <a:buNone/>
              <a:defRPr sz="4400" b="0" i="0">
                <a:solidFill>
                  <a:schemeClr val="tx2"/>
                </a:solidFill>
                <a:latin typeface="Calibri" panose="020F0502020204030204" pitchFamily="34" charset="0"/>
                <a:cs typeface="Calibri" panose="020F0502020204030204" pitchFamily="34" charset="0"/>
              </a:defRPr>
            </a:lvl1pPr>
            <a:lvl2pPr>
              <a:buNone/>
              <a:defRPr/>
            </a:lvl2pPr>
            <a:lvl3pPr>
              <a:buNone/>
              <a:defRPr/>
            </a:lvl3pPr>
            <a:lvl4pPr>
              <a:buNone/>
              <a:defRPr/>
            </a:lvl4pPr>
            <a:lvl5pPr>
              <a:buNone/>
              <a:defRPr/>
            </a:lvl5pPr>
          </a:lstStyle>
          <a:p>
            <a:r>
              <a:rPr lang="en-US" sz="4400" b="0" i="0" dirty="0" err="1">
                <a:solidFill>
                  <a:schemeClr val="tx2">
                    <a:lumMod val="85000"/>
                    <a:lumOff val="15000"/>
                  </a:schemeClr>
                </a:solidFill>
                <a:latin typeface="Calibri" panose="020F0502020204030204" pitchFamily="34" charset="0"/>
                <a:ea typeface="Open Sans" charset="0"/>
                <a:cs typeface="Calibri" panose="020F0502020204030204" pitchFamily="34" charset="0"/>
              </a:rPr>
              <a:t>E-mail@selectmedical.com</a:t>
            </a:r>
            <a:endParaRPr lang="en-US" sz="4400" b="0" i="0" dirty="0">
              <a:solidFill>
                <a:schemeClr val="tx2">
                  <a:lumMod val="85000"/>
                  <a:lumOff val="15000"/>
                </a:schemeClr>
              </a:solidFill>
              <a:latin typeface="Calibri" panose="020F0502020204030204" pitchFamily="34" charset="0"/>
              <a:ea typeface="Open Sans" charset="0"/>
              <a:cs typeface="Calibri" panose="020F0502020204030204" pitchFamily="34" charset="0"/>
            </a:endParaRPr>
          </a:p>
        </p:txBody>
      </p:sp>
      <p:sp>
        <p:nvSpPr>
          <p:cNvPr id="58" name="Text Placeholder 55">
            <a:extLst>
              <a:ext uri="{FF2B5EF4-FFF2-40B4-BE49-F238E27FC236}">
                <a16:creationId xmlns:a16="http://schemas.microsoft.com/office/drawing/2014/main" id="{35F2EA85-51F4-8848-8C6D-D68D259D8A2E}"/>
              </a:ext>
            </a:extLst>
          </p:cNvPr>
          <p:cNvSpPr>
            <a:spLocks noGrp="1"/>
          </p:cNvSpPr>
          <p:nvPr>
            <p:ph type="body" sz="quarter" idx="12" hasCustomPrompt="1"/>
          </p:nvPr>
        </p:nvSpPr>
        <p:spPr>
          <a:xfrm>
            <a:off x="15743002" y="7669262"/>
            <a:ext cx="6683621" cy="941387"/>
          </a:xfrm>
          <a:prstGeom prst="rect">
            <a:avLst/>
          </a:prstGeom>
        </p:spPr>
        <p:txBody>
          <a:bodyPr/>
          <a:lstStyle>
            <a:lvl1pPr algn="l">
              <a:buNone/>
              <a:defRPr sz="4400" b="0" i="0">
                <a:solidFill>
                  <a:schemeClr val="tx2"/>
                </a:solidFill>
                <a:latin typeface="Calibri" panose="020F0502020204030204" pitchFamily="34" charset="0"/>
                <a:cs typeface="Calibri" panose="020F0502020204030204" pitchFamily="34" charset="0"/>
              </a:defRPr>
            </a:lvl1pPr>
            <a:lvl2pPr>
              <a:buNone/>
              <a:defRPr/>
            </a:lvl2pPr>
            <a:lvl3pPr>
              <a:buNone/>
              <a:defRPr/>
            </a:lvl3pPr>
            <a:lvl4pPr>
              <a:buNone/>
              <a:defRPr/>
            </a:lvl4pPr>
            <a:lvl5pPr>
              <a:buNone/>
              <a:defRPr/>
            </a:lvl5pPr>
          </a:lstStyle>
          <a:p>
            <a:r>
              <a:rPr lang="en-US" sz="4400" b="0" i="0" dirty="0">
                <a:solidFill>
                  <a:schemeClr val="tx2">
                    <a:lumMod val="85000"/>
                    <a:lumOff val="15000"/>
                  </a:schemeClr>
                </a:solidFill>
                <a:latin typeface="Calibri" panose="020F0502020204030204" pitchFamily="34" charset="0"/>
                <a:ea typeface="Open Sans" charset="0"/>
                <a:cs typeface="Calibri" panose="020F0502020204030204" pitchFamily="34" charset="0"/>
              </a:rPr>
              <a:t>1234 Main Street, State</a:t>
            </a:r>
          </a:p>
        </p:txBody>
      </p:sp>
      <p:sp>
        <p:nvSpPr>
          <p:cNvPr id="59" name="Text Placeholder 55">
            <a:extLst>
              <a:ext uri="{FF2B5EF4-FFF2-40B4-BE49-F238E27FC236}">
                <a16:creationId xmlns:a16="http://schemas.microsoft.com/office/drawing/2014/main" id="{65A53D45-8C2F-EE4F-9924-428C37E8E58E}"/>
              </a:ext>
            </a:extLst>
          </p:cNvPr>
          <p:cNvSpPr>
            <a:spLocks noGrp="1"/>
          </p:cNvSpPr>
          <p:nvPr>
            <p:ph type="body" sz="quarter" idx="13" hasCustomPrompt="1"/>
          </p:nvPr>
        </p:nvSpPr>
        <p:spPr>
          <a:xfrm>
            <a:off x="15743002" y="9686135"/>
            <a:ext cx="6683621" cy="941387"/>
          </a:xfrm>
          <a:prstGeom prst="rect">
            <a:avLst/>
          </a:prstGeom>
        </p:spPr>
        <p:txBody>
          <a:bodyPr/>
          <a:lstStyle>
            <a:lvl1pPr algn="l">
              <a:buNone/>
              <a:defRPr sz="4400" b="0" i="0">
                <a:solidFill>
                  <a:schemeClr val="tx2"/>
                </a:solidFill>
                <a:latin typeface="Calibri" panose="020F0502020204030204" pitchFamily="34" charset="0"/>
                <a:cs typeface="Calibri" panose="020F0502020204030204" pitchFamily="34" charset="0"/>
              </a:defRPr>
            </a:lvl1pPr>
            <a:lvl2pPr>
              <a:buNone/>
              <a:defRPr/>
            </a:lvl2pPr>
            <a:lvl3pPr>
              <a:buNone/>
              <a:defRPr/>
            </a:lvl3pPr>
            <a:lvl4pPr>
              <a:buNone/>
              <a:defRPr/>
            </a:lvl4pPr>
            <a:lvl5pPr>
              <a:buNone/>
              <a:defRPr/>
            </a:lvl5pPr>
          </a:lstStyle>
          <a:p>
            <a:r>
              <a:rPr lang="en-US" sz="4400" b="0" i="0" dirty="0" err="1">
                <a:solidFill>
                  <a:schemeClr val="tx2">
                    <a:lumMod val="85000"/>
                    <a:lumOff val="15000"/>
                  </a:schemeClr>
                </a:solidFill>
                <a:latin typeface="Calibri" panose="020F0502020204030204" pitchFamily="34" charset="0"/>
                <a:ea typeface="Open Sans" charset="0"/>
                <a:cs typeface="Calibri" panose="020F0502020204030204" pitchFamily="34" charset="0"/>
              </a:rPr>
              <a:t>selectmedical.com</a:t>
            </a:r>
            <a:endParaRPr lang="en-US" sz="4400" b="0" i="0" dirty="0">
              <a:solidFill>
                <a:schemeClr val="tx2">
                  <a:lumMod val="85000"/>
                  <a:lumOff val="15000"/>
                </a:schemeClr>
              </a:solidFill>
              <a:latin typeface="Calibri" panose="020F0502020204030204" pitchFamily="34" charset="0"/>
              <a:ea typeface="Open Sans" charset="0"/>
              <a:cs typeface="Calibri" panose="020F0502020204030204" pitchFamily="34" charset="0"/>
            </a:endParaRPr>
          </a:p>
        </p:txBody>
      </p:sp>
    </p:spTree>
    <p:custDataLst>
      <p:tags r:id="rId1"/>
    </p:custDataLst>
    <p:extLst>
      <p:ext uri="{BB962C8B-B14F-4D97-AF65-F5344CB8AC3E}">
        <p14:creationId xmlns:p14="http://schemas.microsoft.com/office/powerpoint/2010/main" val="1826340744"/>
      </p:ext>
    </p:extLst>
  </p:cSld>
  <p:clrMapOvr>
    <a:overrideClrMapping bg1="lt1" tx1="dk1" bg2="lt2" tx2="dk2" accent1="accent1" accent2="accent2" accent3="accent3" accent4="accent4" accent5="accent5" accent6="accent6" hlink="hlink" folHlink="folHlink"/>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Slide">
    <p:bg>
      <p:bgPr>
        <a:blipFill rotWithShape="1">
          <a:blip r:embed="rId2" cstate="email">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
        <p:nvSpPr>
          <p:cNvPr id="5" name="Title 1"/>
          <p:cNvSpPr>
            <a:spLocks noGrp="1"/>
          </p:cNvSpPr>
          <p:nvPr>
            <p:ph type="ctrTitle"/>
          </p:nvPr>
        </p:nvSpPr>
        <p:spPr>
          <a:xfrm>
            <a:off x="1828324" y="6434663"/>
            <a:ext cx="20721003" cy="2319866"/>
          </a:xfrm>
        </p:spPr>
        <p:txBody>
          <a:bodyPr/>
          <a:lstStyle>
            <a:lvl1pPr algn="l">
              <a:defRPr b="1">
                <a:solidFill>
                  <a:srgbClr val="FFFFFF"/>
                </a:solidFill>
              </a:defRPr>
            </a:lvl1pPr>
          </a:lstStyle>
          <a:p>
            <a:r>
              <a:rPr lang="en-US" dirty="0"/>
              <a:t>Click to edit Master title style</a:t>
            </a:r>
          </a:p>
        </p:txBody>
      </p:sp>
      <p:sp>
        <p:nvSpPr>
          <p:cNvPr id="7" name="Subtitle 2"/>
          <p:cNvSpPr>
            <a:spLocks noGrp="1"/>
          </p:cNvSpPr>
          <p:nvPr>
            <p:ph type="subTitle" idx="1"/>
          </p:nvPr>
        </p:nvSpPr>
        <p:spPr>
          <a:xfrm>
            <a:off x="1828324" y="8890003"/>
            <a:ext cx="20721003" cy="2107118"/>
          </a:xfrm>
        </p:spPr>
        <p:txBody>
          <a:bodyPr/>
          <a:lstStyle>
            <a:lvl1pPr marL="0" indent="0" algn="l">
              <a:buFontTx/>
              <a:buNone/>
              <a:defRPr>
                <a:solidFill>
                  <a:schemeClr val="bg1"/>
                </a:solidFill>
              </a:defRPr>
            </a:lvl1pPr>
            <a:lvl2pPr marL="914171" indent="0" algn="ctr">
              <a:buNone/>
              <a:defRPr>
                <a:solidFill>
                  <a:schemeClr val="tx1">
                    <a:tint val="75000"/>
                  </a:schemeClr>
                </a:solidFill>
              </a:defRPr>
            </a:lvl2pPr>
            <a:lvl3pPr marL="1828343" indent="0" algn="ctr">
              <a:buNone/>
              <a:defRPr>
                <a:solidFill>
                  <a:schemeClr val="tx1">
                    <a:tint val="75000"/>
                  </a:schemeClr>
                </a:solidFill>
              </a:defRPr>
            </a:lvl3pPr>
            <a:lvl4pPr marL="2742514" indent="0" algn="ctr">
              <a:buNone/>
              <a:defRPr>
                <a:solidFill>
                  <a:schemeClr val="tx1">
                    <a:tint val="75000"/>
                  </a:schemeClr>
                </a:solidFill>
              </a:defRPr>
            </a:lvl4pPr>
            <a:lvl5pPr marL="3656686" indent="0" algn="ctr">
              <a:buNone/>
              <a:defRPr>
                <a:solidFill>
                  <a:schemeClr val="tx1">
                    <a:tint val="75000"/>
                  </a:schemeClr>
                </a:solidFill>
              </a:defRPr>
            </a:lvl5pPr>
            <a:lvl6pPr marL="4570857" indent="0" algn="ctr">
              <a:buNone/>
              <a:defRPr>
                <a:solidFill>
                  <a:schemeClr val="tx1">
                    <a:tint val="75000"/>
                  </a:schemeClr>
                </a:solidFill>
              </a:defRPr>
            </a:lvl6pPr>
            <a:lvl7pPr marL="5485028" indent="0" algn="ctr">
              <a:buNone/>
              <a:defRPr>
                <a:solidFill>
                  <a:schemeClr val="tx1">
                    <a:tint val="75000"/>
                  </a:schemeClr>
                </a:solidFill>
              </a:defRPr>
            </a:lvl7pPr>
            <a:lvl8pPr marL="6399200" indent="0" algn="ctr">
              <a:buNone/>
              <a:defRPr>
                <a:solidFill>
                  <a:schemeClr val="tx1">
                    <a:tint val="75000"/>
                  </a:schemeClr>
                </a:solidFill>
              </a:defRPr>
            </a:lvl8pPr>
            <a:lvl9pPr marL="7313371" indent="0" algn="ctr">
              <a:buNone/>
              <a:defRPr>
                <a:solidFill>
                  <a:schemeClr val="tx1">
                    <a:tint val="75000"/>
                  </a:schemeClr>
                </a:solidFill>
              </a:defRPr>
            </a:lvl9pPr>
          </a:lstStyle>
          <a:p>
            <a:pPr marL="0" indent="0">
              <a:buFontTx/>
              <a:buNone/>
            </a:pPr>
            <a:endParaRPr lang="en-US" dirty="0"/>
          </a:p>
        </p:txBody>
      </p:sp>
    </p:spTree>
    <p:extLst>
      <p:ext uri="{BB962C8B-B14F-4D97-AF65-F5344CB8AC3E}">
        <p14:creationId xmlns:p14="http://schemas.microsoft.com/office/powerpoint/2010/main" val="21878351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
        <p:nvSpPr>
          <p:cNvPr id="6" name="Footer Placeholder 3"/>
          <p:cNvSpPr>
            <a:spLocks noGrp="1"/>
          </p:cNvSpPr>
          <p:nvPr>
            <p:ph type="ftr" sz="quarter" idx="3"/>
          </p:nvPr>
        </p:nvSpPr>
        <p:spPr>
          <a:xfrm>
            <a:off x="1218883" y="12039602"/>
            <a:ext cx="14829737" cy="1676400"/>
          </a:xfrm>
          <a:prstGeom prst="rect">
            <a:avLst/>
          </a:prstGeom>
        </p:spPr>
        <p:txBody>
          <a:bodyPr vert="horz" lIns="0" tIns="45720" rIns="0" bIns="0" rtlCol="0" anchor="t" anchorCtr="0"/>
          <a:lstStyle>
            <a:lvl1pPr algn="l">
              <a:defRPr sz="2000">
                <a:solidFill>
                  <a:schemeClr val="bg1"/>
                </a:solidFill>
              </a:defRPr>
            </a:lvl1pPr>
          </a:lstStyle>
          <a:p>
            <a:endParaRPr lang="en-US" dirty="0">
              <a:solidFill>
                <a:prstClr val="white"/>
              </a:solidFill>
            </a:endParaRPr>
          </a:p>
        </p:txBody>
      </p:sp>
    </p:spTree>
    <p:extLst>
      <p:ext uri="{BB962C8B-B14F-4D97-AF65-F5344CB8AC3E}">
        <p14:creationId xmlns:p14="http://schemas.microsoft.com/office/powerpoint/2010/main" val="6621779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8883" y="3657601"/>
            <a:ext cx="10766795" cy="8077202"/>
          </a:xfrm>
        </p:spPr>
        <p:txBody>
          <a:bodyPr/>
          <a:lstStyle>
            <a:lvl1pPr>
              <a:defRPr sz="5599"/>
            </a:lvl1pPr>
            <a:lvl2pPr>
              <a:defRPr sz="4799"/>
            </a:lvl2pPr>
            <a:lvl3pPr>
              <a:defRPr sz="3999"/>
            </a:lvl3pPr>
            <a:lvl4pPr>
              <a:defRPr sz="3599"/>
            </a:lvl4pPr>
            <a:lvl5pPr>
              <a:defRPr sz="3599"/>
            </a:lvl5pPr>
            <a:lvl6pPr>
              <a:defRPr sz="3599"/>
            </a:lvl6pPr>
            <a:lvl7pPr>
              <a:defRPr sz="3599"/>
            </a:lvl7pPr>
            <a:lvl8pPr>
              <a:defRPr sz="3599"/>
            </a:lvl8pPr>
            <a:lvl9pPr>
              <a:defRPr sz="359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12391972" y="3657598"/>
            <a:ext cx="10766795" cy="8077204"/>
          </a:xfrm>
        </p:spPr>
        <p:txBody>
          <a:bodyPr/>
          <a:lstStyle>
            <a:lvl1pPr>
              <a:defRPr sz="5599"/>
            </a:lvl1pPr>
            <a:lvl2pPr>
              <a:defRPr sz="4799"/>
            </a:lvl2pPr>
            <a:lvl3pPr>
              <a:defRPr sz="3999"/>
            </a:lvl3pPr>
            <a:lvl4pPr>
              <a:defRPr sz="3599"/>
            </a:lvl4pPr>
            <a:lvl5pPr>
              <a:defRPr sz="3599"/>
            </a:lvl5pPr>
            <a:lvl6pPr>
              <a:defRPr sz="3599"/>
            </a:lvl6pPr>
            <a:lvl7pPr>
              <a:defRPr sz="3599"/>
            </a:lvl7pPr>
            <a:lvl8pPr>
              <a:defRPr sz="3599"/>
            </a:lvl8pPr>
            <a:lvl9pPr>
              <a:defRPr sz="35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8" name="Footer Placeholder 3"/>
          <p:cNvSpPr>
            <a:spLocks noGrp="1"/>
          </p:cNvSpPr>
          <p:nvPr>
            <p:ph type="ftr" sz="quarter" idx="3"/>
          </p:nvPr>
        </p:nvSpPr>
        <p:spPr>
          <a:xfrm>
            <a:off x="1218883" y="12039602"/>
            <a:ext cx="14829737" cy="1676400"/>
          </a:xfrm>
          <a:prstGeom prst="rect">
            <a:avLst/>
          </a:prstGeom>
        </p:spPr>
        <p:txBody>
          <a:bodyPr vert="horz" lIns="0" tIns="45720" rIns="0" bIns="0" rtlCol="0" anchor="t" anchorCtr="0"/>
          <a:lstStyle>
            <a:lvl1pPr algn="l">
              <a:defRPr sz="2000">
                <a:solidFill>
                  <a:schemeClr val="bg1"/>
                </a:solidFill>
              </a:defRPr>
            </a:lvl1pPr>
          </a:lstStyle>
          <a:p>
            <a:endParaRPr lang="en-US" dirty="0">
              <a:solidFill>
                <a:prstClr val="white"/>
              </a:solidFill>
            </a:endParaRPr>
          </a:p>
        </p:txBody>
      </p:sp>
    </p:spTree>
    <p:extLst>
      <p:ext uri="{BB962C8B-B14F-4D97-AF65-F5344CB8AC3E}">
        <p14:creationId xmlns:p14="http://schemas.microsoft.com/office/powerpoint/2010/main" val="15914885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7" name="Text Placeholder 6"/>
          <p:cNvSpPr>
            <a:spLocks noGrp="1"/>
          </p:cNvSpPr>
          <p:nvPr>
            <p:ph type="body" sz="quarter" idx="13"/>
          </p:nvPr>
        </p:nvSpPr>
        <p:spPr>
          <a:xfrm>
            <a:off x="1218883" y="3657601"/>
            <a:ext cx="21939885" cy="811212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3"/>
          <p:cNvSpPr>
            <a:spLocks noGrp="1"/>
          </p:cNvSpPr>
          <p:nvPr>
            <p:ph type="ftr" sz="quarter" idx="3"/>
          </p:nvPr>
        </p:nvSpPr>
        <p:spPr>
          <a:xfrm>
            <a:off x="1218883" y="12039602"/>
            <a:ext cx="14829737" cy="1676400"/>
          </a:xfrm>
          <a:prstGeom prst="rect">
            <a:avLst/>
          </a:prstGeom>
        </p:spPr>
        <p:txBody>
          <a:bodyPr vert="horz" lIns="0" tIns="45720" rIns="0" bIns="0" rtlCol="0" anchor="t" anchorCtr="0"/>
          <a:lstStyle>
            <a:lvl1pPr algn="l">
              <a:defRPr sz="2000">
                <a:solidFill>
                  <a:schemeClr val="bg1"/>
                </a:solidFill>
              </a:defRPr>
            </a:lvl1pPr>
          </a:lstStyle>
          <a:p>
            <a:endParaRPr lang="en-US" dirty="0">
              <a:solidFill>
                <a:prstClr val="white"/>
              </a:solidFill>
            </a:endParaRPr>
          </a:p>
        </p:txBody>
      </p:sp>
    </p:spTree>
    <p:extLst>
      <p:ext uri="{BB962C8B-B14F-4D97-AF65-F5344CB8AC3E}">
        <p14:creationId xmlns:p14="http://schemas.microsoft.com/office/powerpoint/2010/main" val="35588234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cSld name="Section Header">
    <p:bg>
      <p:bgPr>
        <a:blipFill rotWithShape="1">
          <a:blip r:embed="rId2" cstate="email">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25666" y="2438402"/>
            <a:ext cx="20721003" cy="4233336"/>
          </a:xfrm>
        </p:spPr>
        <p:txBody>
          <a:bodyPr anchor="b" anchorCtr="0">
            <a:normAutofit/>
          </a:bodyPr>
          <a:lstStyle>
            <a:lvl1pPr algn="l">
              <a:defRPr sz="8798" b="1" cap="all"/>
            </a:lvl1pPr>
          </a:lstStyle>
          <a:p>
            <a:r>
              <a:rPr lang="en-US" dirty="0"/>
              <a:t>Divider Slide title</a:t>
            </a:r>
          </a:p>
        </p:txBody>
      </p:sp>
      <p:sp>
        <p:nvSpPr>
          <p:cNvPr id="3" name="Text Placeholder 2"/>
          <p:cNvSpPr>
            <a:spLocks noGrp="1"/>
          </p:cNvSpPr>
          <p:nvPr>
            <p:ph type="body" idx="1"/>
          </p:nvPr>
        </p:nvSpPr>
        <p:spPr>
          <a:xfrm>
            <a:off x="1925666" y="6671739"/>
            <a:ext cx="20721003" cy="4148662"/>
          </a:xfrm>
        </p:spPr>
        <p:txBody>
          <a:bodyPr anchor="t" anchorCtr="0">
            <a:normAutofit/>
          </a:bodyPr>
          <a:lstStyle>
            <a:lvl1pPr marL="0" indent="0">
              <a:buNone/>
              <a:defRPr sz="4799">
                <a:solidFill>
                  <a:srgbClr val="FFFFFF"/>
                </a:solidFill>
              </a:defRPr>
            </a:lvl1pPr>
            <a:lvl2pPr marL="914171" indent="0">
              <a:buNone/>
              <a:defRPr sz="3599">
                <a:solidFill>
                  <a:schemeClr val="tx1">
                    <a:tint val="75000"/>
                  </a:schemeClr>
                </a:solidFill>
              </a:defRPr>
            </a:lvl2pPr>
            <a:lvl3pPr marL="1828343" indent="0">
              <a:buNone/>
              <a:defRPr sz="3199">
                <a:solidFill>
                  <a:schemeClr val="tx1">
                    <a:tint val="75000"/>
                  </a:schemeClr>
                </a:solidFill>
              </a:defRPr>
            </a:lvl3pPr>
            <a:lvl4pPr marL="2742514" indent="0">
              <a:buNone/>
              <a:defRPr sz="2799">
                <a:solidFill>
                  <a:schemeClr val="tx1">
                    <a:tint val="75000"/>
                  </a:schemeClr>
                </a:solidFill>
              </a:defRPr>
            </a:lvl4pPr>
            <a:lvl5pPr marL="3656686" indent="0">
              <a:buNone/>
              <a:defRPr sz="2799">
                <a:solidFill>
                  <a:schemeClr val="tx1">
                    <a:tint val="75000"/>
                  </a:schemeClr>
                </a:solidFill>
              </a:defRPr>
            </a:lvl5pPr>
            <a:lvl6pPr marL="4570857" indent="0">
              <a:buNone/>
              <a:defRPr sz="2799">
                <a:solidFill>
                  <a:schemeClr val="tx1">
                    <a:tint val="75000"/>
                  </a:schemeClr>
                </a:solidFill>
              </a:defRPr>
            </a:lvl6pPr>
            <a:lvl7pPr marL="5485028" indent="0">
              <a:buNone/>
              <a:defRPr sz="2799">
                <a:solidFill>
                  <a:schemeClr val="tx1">
                    <a:tint val="75000"/>
                  </a:schemeClr>
                </a:solidFill>
              </a:defRPr>
            </a:lvl7pPr>
            <a:lvl8pPr marL="6399200" indent="0">
              <a:buNone/>
              <a:defRPr sz="2799">
                <a:solidFill>
                  <a:schemeClr val="tx1">
                    <a:tint val="75000"/>
                  </a:schemeClr>
                </a:solidFill>
              </a:defRPr>
            </a:lvl8pPr>
            <a:lvl9pPr marL="7313371" indent="0">
              <a:buNone/>
              <a:defRPr sz="2799">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5" name="Footer Placeholder 3"/>
          <p:cNvSpPr>
            <a:spLocks noGrp="1"/>
          </p:cNvSpPr>
          <p:nvPr>
            <p:ph type="ftr" sz="quarter" idx="3"/>
          </p:nvPr>
        </p:nvSpPr>
        <p:spPr>
          <a:xfrm>
            <a:off x="1218883" y="12039602"/>
            <a:ext cx="14829737" cy="1676400"/>
          </a:xfrm>
          <a:prstGeom prst="rect">
            <a:avLst/>
          </a:prstGeom>
        </p:spPr>
        <p:txBody>
          <a:bodyPr vert="horz" lIns="0" tIns="45720" rIns="0" bIns="0" rtlCol="0" anchor="t" anchorCtr="0"/>
          <a:lstStyle>
            <a:lvl1pPr algn="l">
              <a:defRPr sz="2000">
                <a:solidFill>
                  <a:schemeClr val="bg1"/>
                </a:solidFill>
              </a:defRPr>
            </a:lvl1pPr>
          </a:lstStyle>
          <a:p>
            <a:endParaRPr lang="en-US" dirty="0">
              <a:solidFill>
                <a:prstClr val="white"/>
              </a:solidFill>
            </a:endParaRPr>
          </a:p>
        </p:txBody>
      </p:sp>
    </p:spTree>
    <p:extLst>
      <p:ext uri="{BB962C8B-B14F-4D97-AF65-F5344CB8AC3E}">
        <p14:creationId xmlns:p14="http://schemas.microsoft.com/office/powerpoint/2010/main" val="17192198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Left Image">
    <p:spTree>
      <p:nvGrpSpPr>
        <p:cNvPr id="1" name=""/>
        <p:cNvGrpSpPr/>
        <p:nvPr/>
      </p:nvGrpSpPr>
      <p:grpSpPr>
        <a:xfrm>
          <a:off x="0" y="0"/>
          <a:ext cx="0" cy="0"/>
          <a:chOff x="0" y="0"/>
          <a:chExt cx="0" cy="0"/>
        </a:xfrm>
      </p:grpSpPr>
      <p:sp>
        <p:nvSpPr>
          <p:cNvPr id="5" name="Picture Placeholder 13"/>
          <p:cNvSpPr>
            <a:spLocks noGrp="1"/>
          </p:cNvSpPr>
          <p:nvPr>
            <p:ph type="pic" sz="quarter" idx="17"/>
          </p:nvPr>
        </p:nvSpPr>
        <p:spPr>
          <a:xfrm>
            <a:off x="0" y="0"/>
            <a:ext cx="12188825" cy="13716000"/>
          </a:xfrm>
          <a:prstGeom prst="rect">
            <a:avLst/>
          </a:prstGeom>
          <a:solidFill>
            <a:schemeClr val="bg1">
              <a:lumMod val="95000"/>
            </a:schemeClr>
          </a:solidFill>
          <a:effectLst/>
        </p:spPr>
        <p:txBody>
          <a:bodyPr>
            <a:normAutofit/>
          </a:bodyPr>
          <a:lstStyle>
            <a:lvl1pPr marL="0" indent="0">
              <a:buNone/>
              <a:defRPr sz="2599"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
        <p:nvSpPr>
          <p:cNvPr id="2" name="Rectangle 1"/>
          <p:cNvSpPr/>
          <p:nvPr userDrawn="1"/>
        </p:nvSpPr>
        <p:spPr>
          <a:xfrm>
            <a:off x="22146322" y="490654"/>
            <a:ext cx="936702" cy="11374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Open Sans Regular" charset="0"/>
            </a:endParaRPr>
          </a:p>
        </p:txBody>
      </p:sp>
    </p:spTree>
    <p:extLst>
      <p:ext uri="{BB962C8B-B14F-4D97-AF65-F5344CB8AC3E}">
        <p14:creationId xmlns:p14="http://schemas.microsoft.com/office/powerpoint/2010/main" val="511121993"/>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_Partnerslogo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760881"/>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BIG PICTURE 1">
    <p:spTree>
      <p:nvGrpSpPr>
        <p:cNvPr id="1" name=""/>
        <p:cNvGrpSpPr/>
        <p:nvPr/>
      </p:nvGrpSpPr>
      <p:grpSpPr>
        <a:xfrm>
          <a:off x="0" y="0"/>
          <a:ext cx="0" cy="0"/>
          <a:chOff x="0" y="0"/>
          <a:chExt cx="0" cy="0"/>
        </a:xfrm>
      </p:grpSpPr>
      <p:sp>
        <p:nvSpPr>
          <p:cNvPr id="9" name="Picture Placeholder 13"/>
          <p:cNvSpPr>
            <a:spLocks noGrp="1"/>
          </p:cNvSpPr>
          <p:nvPr>
            <p:ph type="pic" sz="quarter" idx="17"/>
          </p:nvPr>
        </p:nvSpPr>
        <p:spPr>
          <a:xfrm>
            <a:off x="0" y="0"/>
            <a:ext cx="24377650" cy="13716000"/>
          </a:xfrm>
          <a:prstGeom prst="rect">
            <a:avLst/>
          </a:prstGeom>
          <a:solidFill>
            <a:schemeClr val="bg1">
              <a:lumMod val="95000"/>
            </a:schemeClr>
          </a:solidFill>
          <a:effectLst/>
        </p:spPr>
        <p:txBody>
          <a:bodyPr>
            <a:normAutofit/>
          </a:bodyPr>
          <a:lstStyle>
            <a:lvl1pPr marL="0" indent="0">
              <a:buNone/>
              <a:defRPr sz="2599"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Tree>
    <p:extLst>
      <p:ext uri="{BB962C8B-B14F-4D97-AF65-F5344CB8AC3E}">
        <p14:creationId xmlns:p14="http://schemas.microsoft.com/office/powerpoint/2010/main" val="416019609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Half Image">
    <p:spTree>
      <p:nvGrpSpPr>
        <p:cNvPr id="1" name=""/>
        <p:cNvGrpSpPr/>
        <p:nvPr/>
      </p:nvGrpSpPr>
      <p:grpSpPr>
        <a:xfrm>
          <a:off x="0" y="0"/>
          <a:ext cx="0" cy="0"/>
          <a:chOff x="0" y="0"/>
          <a:chExt cx="0" cy="0"/>
        </a:xfrm>
      </p:grpSpPr>
      <p:sp>
        <p:nvSpPr>
          <p:cNvPr id="5" name="Picture Placeholder 13"/>
          <p:cNvSpPr>
            <a:spLocks noGrp="1"/>
          </p:cNvSpPr>
          <p:nvPr>
            <p:ph type="pic" sz="quarter" idx="17"/>
          </p:nvPr>
        </p:nvSpPr>
        <p:spPr>
          <a:xfrm>
            <a:off x="12188825" y="0"/>
            <a:ext cx="12188825" cy="13716000"/>
          </a:xfrm>
          <a:prstGeom prst="rect">
            <a:avLst/>
          </a:prstGeom>
          <a:solidFill>
            <a:schemeClr val="bg1">
              <a:lumMod val="95000"/>
            </a:schemeClr>
          </a:solidFill>
          <a:effectLst/>
        </p:spPr>
        <p:txBody>
          <a:bodyPr>
            <a:normAutofit/>
          </a:bodyPr>
          <a:lstStyle>
            <a:lvl1pPr marL="0" indent="0">
              <a:buNone/>
              <a:defRPr sz="2599"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Tree>
    <p:extLst>
      <p:ext uri="{BB962C8B-B14F-4D97-AF65-F5344CB8AC3E}">
        <p14:creationId xmlns:p14="http://schemas.microsoft.com/office/powerpoint/2010/main" val="388597204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D57643D-5F27-ED42-AA6C-DB91CF8FBB56}"/>
              </a:ext>
            </a:extLst>
          </p:cNvPr>
          <p:cNvSpPr>
            <a:spLocks noGrp="1"/>
          </p:cNvSpPr>
          <p:nvPr>
            <p:ph type="body" idx="10" hasCustomPrompt="1"/>
          </p:nvPr>
        </p:nvSpPr>
        <p:spPr>
          <a:xfrm>
            <a:off x="1250950" y="3297238"/>
            <a:ext cx="22066250" cy="9167812"/>
          </a:xfrm>
          <a:prstGeom prst="rect">
            <a:avLst/>
          </a:prstGeom>
        </p:spPr>
        <p:txBody>
          <a:bodyPr/>
          <a:lstStyle>
            <a:lvl1pPr algn="l">
              <a:lnSpc>
                <a:spcPct val="100000"/>
              </a:lnSpc>
              <a:spcBef>
                <a:spcPts val="0"/>
              </a:spcBef>
              <a:spcAft>
                <a:spcPts val="1200"/>
              </a:spcAft>
              <a:buNone/>
              <a:defRPr sz="3600" b="0" i="0">
                <a:solidFill>
                  <a:schemeClr val="tx2"/>
                </a:solidFill>
                <a:latin typeface="Calibri" panose="020F0502020204030204" pitchFamily="34" charset="0"/>
                <a:cs typeface="Calibri" panose="020F0502020204030204" pitchFamily="34" charset="0"/>
              </a:defRPr>
            </a:lvl1pPr>
            <a:lvl2pPr>
              <a:buNone/>
              <a:defRPr sz="3600" b="0" i="0">
                <a:latin typeface="Calibri" panose="020F0502020204030204" pitchFamily="34" charset="0"/>
                <a:cs typeface="Calibri" panose="020F0502020204030204" pitchFamily="34" charset="0"/>
              </a:defRPr>
            </a:lvl2pPr>
            <a:lvl3pPr>
              <a:buNone/>
              <a:defRPr sz="3600" b="0" i="0">
                <a:latin typeface="Calibri" panose="020F0502020204030204" pitchFamily="34" charset="0"/>
                <a:cs typeface="Calibri" panose="020F0502020204030204" pitchFamily="34" charset="0"/>
              </a:defRPr>
            </a:lvl3pPr>
            <a:lvl4pPr>
              <a:buNone/>
              <a:defRPr sz="3600" b="0" i="0">
                <a:latin typeface="Calibri" panose="020F0502020204030204" pitchFamily="34" charset="0"/>
                <a:cs typeface="Calibri" panose="020F0502020204030204" pitchFamily="34" charset="0"/>
              </a:defRPr>
            </a:lvl4pPr>
            <a:lvl5pPr>
              <a:buNone/>
              <a:defRPr sz="3600" b="0" i="0">
                <a:latin typeface="Calibri" panose="020F0502020204030204" pitchFamily="34" charset="0"/>
                <a:cs typeface="Calibri" panose="020F0502020204030204" pitchFamily="34" charset="0"/>
              </a:defRPr>
            </a:lvl5pPr>
          </a:lstStyle>
          <a:p>
            <a:pPr lvl="0"/>
            <a:r>
              <a:rPr lang="en-US" dirty="0"/>
              <a:t>Add text</a:t>
            </a:r>
          </a:p>
        </p:txBody>
      </p:sp>
      <p:sp>
        <p:nvSpPr>
          <p:cNvPr id="10" name="Title Placeholder 1">
            <a:extLst>
              <a:ext uri="{FF2B5EF4-FFF2-40B4-BE49-F238E27FC236}">
                <a16:creationId xmlns:a16="http://schemas.microsoft.com/office/drawing/2014/main" id="{BEFD884E-79C3-F140-B9B9-31408FF2C3BD}"/>
              </a:ext>
            </a:extLst>
          </p:cNvPr>
          <p:cNvSpPr>
            <a:spLocks noGrp="1"/>
          </p:cNvSpPr>
          <p:nvPr>
            <p:ph type="title" hasCustomPrompt="1"/>
          </p:nvPr>
        </p:nvSpPr>
        <p:spPr>
          <a:xfrm>
            <a:off x="0" y="321011"/>
            <a:ext cx="24377650" cy="1381677"/>
          </a:xfrm>
          <a:prstGeom prst="rect">
            <a:avLst/>
          </a:prstGeom>
        </p:spPr>
        <p:txBody>
          <a:bodyPr vert="horz" lIns="182843" tIns="91422" rIns="182843" bIns="91422" rtlCol="0" anchor="ctr">
            <a:normAutofit/>
          </a:bodyPr>
          <a:lstStyle>
            <a:lvl1pPr>
              <a:defRPr sz="7000"/>
            </a:lvl1pPr>
          </a:lstStyle>
          <a:p>
            <a:r>
              <a:rPr lang="en-US" dirty="0"/>
              <a:t>One Column Text / Title</a:t>
            </a:r>
          </a:p>
        </p:txBody>
      </p:sp>
      <p:sp>
        <p:nvSpPr>
          <p:cNvPr id="11" name="Text Placeholder 7">
            <a:extLst>
              <a:ext uri="{FF2B5EF4-FFF2-40B4-BE49-F238E27FC236}">
                <a16:creationId xmlns:a16="http://schemas.microsoft.com/office/drawing/2014/main" id="{C33A02A3-DDCA-0547-8B9C-E1E92C944E51}"/>
              </a:ext>
            </a:extLst>
          </p:cNvPr>
          <p:cNvSpPr>
            <a:spLocks noGrp="1"/>
          </p:cNvSpPr>
          <p:nvPr>
            <p:ph type="body" sz="quarter" idx="11" hasCustomPrompt="1"/>
          </p:nvPr>
        </p:nvSpPr>
        <p:spPr>
          <a:xfrm>
            <a:off x="0" y="1728366"/>
            <a:ext cx="24377650" cy="1450975"/>
          </a:xfrm>
          <a:prstGeom prst="rect">
            <a:avLst/>
          </a:prstGeom>
        </p:spPr>
        <p:txBody>
          <a:bodyPr/>
          <a:lstStyle>
            <a:lvl1pPr>
              <a:defRPr sz="5000"/>
            </a:lvl1pPr>
          </a:lstStyle>
          <a:p>
            <a:pPr lvl="0"/>
            <a:r>
              <a:rPr lang="en-US" dirty="0"/>
              <a:t>Subtitle</a:t>
            </a:r>
          </a:p>
        </p:txBody>
      </p:sp>
      <p:sp>
        <p:nvSpPr>
          <p:cNvPr id="5" name="Text Placeholder 2">
            <a:extLst>
              <a:ext uri="{FF2B5EF4-FFF2-40B4-BE49-F238E27FC236}">
                <a16:creationId xmlns:a16="http://schemas.microsoft.com/office/drawing/2014/main" id="{F2CD4275-6448-4641-857C-D1A38714CC89}"/>
              </a:ext>
            </a:extLst>
          </p:cNvPr>
          <p:cNvSpPr>
            <a:spLocks noGrp="1"/>
          </p:cNvSpPr>
          <p:nvPr>
            <p:ph type="body" sz="quarter" idx="12" hasCustomPrompt="1"/>
          </p:nvPr>
        </p:nvSpPr>
        <p:spPr>
          <a:xfrm>
            <a:off x="198438" y="12901613"/>
            <a:ext cx="21488400" cy="655637"/>
          </a:xfrm>
          <a:prstGeom prst="rect">
            <a:avLst/>
          </a:prstGeom>
        </p:spPr>
        <p:txBody>
          <a:bodyPr/>
          <a:lstStyle>
            <a:lvl1pPr algn="l">
              <a:defRPr sz="2200" b="0" i="1">
                <a:solidFill>
                  <a:schemeClr val="tx2"/>
                </a:solidFill>
                <a:latin typeface="Calibri" panose="020F0502020204030204" pitchFamily="34" charset="0"/>
                <a:cs typeface="Calibri" panose="020F0502020204030204" pitchFamily="34" charset="0"/>
              </a:defRPr>
            </a:lvl1pPr>
          </a:lstStyle>
          <a:p>
            <a:pPr lvl="0"/>
            <a:r>
              <a:rPr lang="en-US" dirty="0"/>
              <a:t>Source</a:t>
            </a:r>
          </a:p>
        </p:txBody>
      </p:sp>
    </p:spTree>
    <p:custDataLst>
      <p:tags r:id="rId1"/>
    </p:custDataLst>
    <p:extLst>
      <p:ext uri="{BB962C8B-B14F-4D97-AF65-F5344CB8AC3E}">
        <p14:creationId xmlns:p14="http://schemas.microsoft.com/office/powerpoint/2010/main" val="7064929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Blank">
    <p:bg>
      <p:bgPr>
        <a:blipFill rotWithShape="1">
          <a:blip r:embed="rId2" cstate="email">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
        <p:nvSpPr>
          <p:cNvPr id="6" name="Title 1"/>
          <p:cNvSpPr>
            <a:spLocks noGrp="1"/>
          </p:cNvSpPr>
          <p:nvPr>
            <p:ph type="ctrTitle" hasCustomPrompt="1"/>
          </p:nvPr>
        </p:nvSpPr>
        <p:spPr>
          <a:xfrm>
            <a:off x="1828324" y="5215468"/>
            <a:ext cx="20721003" cy="3539060"/>
          </a:xfrm>
        </p:spPr>
        <p:txBody>
          <a:bodyPr>
            <a:normAutofit/>
          </a:bodyPr>
          <a:lstStyle>
            <a:lvl1pPr algn="ctr">
              <a:spcAft>
                <a:spcPts val="0"/>
              </a:spcAft>
              <a:defRPr sz="10997" b="1" baseline="0">
                <a:solidFill>
                  <a:srgbClr val="424342"/>
                </a:solidFill>
              </a:defRPr>
            </a:lvl1pPr>
          </a:lstStyle>
          <a:p>
            <a:r>
              <a:rPr lang="en-US" dirty="0"/>
              <a:t>Thank you!</a:t>
            </a:r>
            <a:br>
              <a:rPr lang="en-US" dirty="0"/>
            </a:br>
            <a:r>
              <a:rPr lang="en-US" dirty="0"/>
              <a:t>Q &amp; A</a:t>
            </a:r>
          </a:p>
        </p:txBody>
      </p:sp>
    </p:spTree>
    <p:extLst>
      <p:ext uri="{BB962C8B-B14F-4D97-AF65-F5344CB8AC3E}">
        <p14:creationId xmlns:p14="http://schemas.microsoft.com/office/powerpoint/2010/main" val="37626228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EARLY INTERVENTION IS KEY">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247C5BDF-DD44-514C-B060-49EAF0F73ED3}"/>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808143" y="3123560"/>
            <a:ext cx="11938830" cy="83571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4">
            <a:extLst>
              <a:ext uri="{FF2B5EF4-FFF2-40B4-BE49-F238E27FC236}">
                <a16:creationId xmlns:a16="http://schemas.microsoft.com/office/drawing/2014/main" id="{9A86AA45-DCEC-DB42-8B92-67A95771CD67}"/>
              </a:ext>
            </a:extLst>
          </p:cNvPr>
          <p:cNvSpPr/>
          <p:nvPr userDrawn="1"/>
        </p:nvSpPr>
        <p:spPr>
          <a:xfrm>
            <a:off x="2" y="385511"/>
            <a:ext cx="24377650" cy="1169231"/>
          </a:xfrm>
          <a:prstGeom prst="rect">
            <a:avLst/>
          </a:prstGeom>
        </p:spPr>
        <p:txBody>
          <a:bodyPr wrap="square">
            <a:spAutoFit/>
          </a:bodyPr>
          <a:lstStyle/>
          <a:p>
            <a:pPr algn="ctr"/>
            <a:r>
              <a:rPr lang="en-US" sz="6998" b="1" dirty="0"/>
              <a:t>EARLY INTERVENTION IS KEY</a:t>
            </a:r>
          </a:p>
        </p:txBody>
      </p:sp>
      <p:sp>
        <p:nvSpPr>
          <p:cNvPr id="6" name="Rectangle 5">
            <a:extLst>
              <a:ext uri="{FF2B5EF4-FFF2-40B4-BE49-F238E27FC236}">
                <a16:creationId xmlns:a16="http://schemas.microsoft.com/office/drawing/2014/main" id="{AF6D7245-4FEB-E24F-87BA-D90CF5678530}"/>
              </a:ext>
            </a:extLst>
          </p:cNvPr>
          <p:cNvSpPr/>
          <p:nvPr userDrawn="1"/>
        </p:nvSpPr>
        <p:spPr>
          <a:xfrm>
            <a:off x="14983897" y="2983920"/>
            <a:ext cx="4256358" cy="707758"/>
          </a:xfrm>
          <a:prstGeom prst="rect">
            <a:avLst/>
          </a:prstGeom>
        </p:spPr>
        <p:txBody>
          <a:bodyPr wrap="none">
            <a:spAutoFit/>
          </a:bodyPr>
          <a:lstStyle/>
          <a:p>
            <a:r>
              <a:rPr lang="en-US" sz="3999" b="1" dirty="0"/>
              <a:t>Benefits of prehab:</a:t>
            </a:r>
          </a:p>
        </p:txBody>
      </p:sp>
      <p:sp>
        <p:nvSpPr>
          <p:cNvPr id="7" name="Rectangle 6">
            <a:extLst>
              <a:ext uri="{FF2B5EF4-FFF2-40B4-BE49-F238E27FC236}">
                <a16:creationId xmlns:a16="http://schemas.microsoft.com/office/drawing/2014/main" id="{A1891562-E9D3-B74F-8E4E-E7D4A199C84E}"/>
              </a:ext>
            </a:extLst>
          </p:cNvPr>
          <p:cNvSpPr/>
          <p:nvPr userDrawn="1"/>
        </p:nvSpPr>
        <p:spPr>
          <a:xfrm>
            <a:off x="15004680" y="4107870"/>
            <a:ext cx="6956570" cy="5600508"/>
          </a:xfrm>
          <a:prstGeom prst="rect">
            <a:avLst/>
          </a:prstGeom>
        </p:spPr>
        <p:txBody>
          <a:bodyPr wrap="square">
            <a:spAutoFit/>
          </a:bodyPr>
          <a:lstStyle/>
          <a:p>
            <a:pPr marL="571357" indent="-571357">
              <a:spcAft>
                <a:spcPts val="1200"/>
              </a:spcAft>
              <a:buFont typeface="Arial" panose="020B0604020202020204" pitchFamily="34" charset="0"/>
              <a:buChar char="•"/>
            </a:pPr>
            <a:r>
              <a:rPr lang="en-US" sz="3599" dirty="0">
                <a:solidFill>
                  <a:schemeClr val="tx2"/>
                </a:solidFill>
                <a:latin typeface="Calibri" panose="020F0502020204030204" pitchFamily="34" charset="0"/>
                <a:cs typeface="Calibri" panose="020F0502020204030204" pitchFamily="34" charset="0"/>
              </a:rPr>
              <a:t>Performance status</a:t>
            </a:r>
          </a:p>
          <a:p>
            <a:pPr marL="571357" indent="-571357">
              <a:spcAft>
                <a:spcPts val="1200"/>
              </a:spcAft>
              <a:buFont typeface="Arial" panose="020B0604020202020204" pitchFamily="34" charset="0"/>
              <a:buChar char="•"/>
            </a:pPr>
            <a:r>
              <a:rPr lang="en-US" sz="3599" dirty="0">
                <a:solidFill>
                  <a:schemeClr val="tx2"/>
                </a:solidFill>
                <a:latin typeface="Calibri" panose="020F0502020204030204" pitchFamily="34" charset="0"/>
                <a:cs typeface="Calibri" panose="020F0502020204030204" pitchFamily="34" charset="0"/>
              </a:rPr>
              <a:t>Suitability for cancer treatment</a:t>
            </a:r>
          </a:p>
          <a:p>
            <a:pPr marL="571357" indent="-571357">
              <a:spcAft>
                <a:spcPts val="1200"/>
              </a:spcAft>
              <a:buFont typeface="Arial" panose="020B0604020202020204" pitchFamily="34" charset="0"/>
              <a:buChar char="•"/>
            </a:pPr>
            <a:r>
              <a:rPr lang="en-US" sz="3599" dirty="0">
                <a:solidFill>
                  <a:schemeClr val="tx2"/>
                </a:solidFill>
                <a:latin typeface="Calibri" panose="020F0502020204030204" pitchFamily="34" charset="0"/>
                <a:cs typeface="Calibri" panose="020F0502020204030204" pitchFamily="34" charset="0"/>
              </a:rPr>
              <a:t>Length of hospital stay</a:t>
            </a:r>
          </a:p>
          <a:p>
            <a:pPr marL="571357" indent="-571357">
              <a:spcAft>
                <a:spcPts val="1200"/>
              </a:spcAft>
              <a:buFont typeface="Arial" panose="020B0604020202020204" pitchFamily="34" charset="0"/>
              <a:buChar char="•"/>
            </a:pPr>
            <a:r>
              <a:rPr lang="en-US" sz="3599" dirty="0">
                <a:solidFill>
                  <a:schemeClr val="tx2"/>
                </a:solidFill>
                <a:latin typeface="Calibri" panose="020F0502020204030204" pitchFamily="34" charset="0"/>
                <a:cs typeface="Calibri" panose="020F0502020204030204" pitchFamily="34" charset="0"/>
              </a:rPr>
              <a:t>Frailty level &amp;</a:t>
            </a:r>
            <a:r>
              <a:rPr lang="en-US" sz="3599" i="1" dirty="0">
                <a:solidFill>
                  <a:schemeClr val="tx2"/>
                </a:solidFill>
                <a:latin typeface="Calibri" panose="020F0502020204030204" pitchFamily="34" charset="0"/>
                <a:cs typeface="Calibri" panose="020F0502020204030204" pitchFamily="34" charset="0"/>
              </a:rPr>
              <a:t> </a:t>
            </a:r>
            <a:r>
              <a:rPr lang="en-US" sz="3599" dirty="0">
                <a:solidFill>
                  <a:schemeClr val="tx2"/>
                </a:solidFill>
                <a:latin typeface="Calibri" panose="020F0502020204030204" pitchFamily="34" charset="0"/>
                <a:cs typeface="Calibri" panose="020F0502020204030204" pitchFamily="34" charset="0"/>
              </a:rPr>
              <a:t>determinants</a:t>
            </a:r>
          </a:p>
          <a:p>
            <a:pPr marL="571357" indent="-571357">
              <a:spcAft>
                <a:spcPts val="1200"/>
              </a:spcAft>
              <a:buFont typeface="Arial" panose="020B0604020202020204" pitchFamily="34" charset="0"/>
              <a:buChar char="•"/>
            </a:pPr>
            <a:r>
              <a:rPr lang="en-US" sz="3599" dirty="0">
                <a:solidFill>
                  <a:schemeClr val="tx2"/>
                </a:solidFill>
                <a:latin typeface="Calibri" panose="020F0502020204030204" pitchFamily="34" charset="0"/>
                <a:cs typeface="Calibri" panose="020F0502020204030204" pitchFamily="34" charset="0"/>
              </a:rPr>
              <a:t>Physical functioning</a:t>
            </a:r>
          </a:p>
          <a:p>
            <a:pPr marL="571357" indent="-571357">
              <a:spcAft>
                <a:spcPts val="1200"/>
              </a:spcAft>
              <a:buFont typeface="Arial" panose="020B0604020202020204" pitchFamily="34" charset="0"/>
              <a:buChar char="•"/>
            </a:pPr>
            <a:r>
              <a:rPr lang="en-US" sz="3599" dirty="0">
                <a:solidFill>
                  <a:schemeClr val="tx2"/>
                </a:solidFill>
                <a:latin typeface="Calibri" panose="020F0502020204030204" pitchFamily="34" charset="0"/>
                <a:cs typeface="Calibri" panose="020F0502020204030204" pitchFamily="34" charset="0"/>
              </a:rPr>
              <a:t>Functional capacity</a:t>
            </a:r>
          </a:p>
          <a:p>
            <a:pPr marL="571357" indent="-571357">
              <a:spcAft>
                <a:spcPts val="1200"/>
              </a:spcAft>
              <a:buFont typeface="Arial" panose="020B0604020202020204" pitchFamily="34" charset="0"/>
              <a:buChar char="•"/>
            </a:pPr>
            <a:r>
              <a:rPr lang="en-US" sz="3599" dirty="0">
                <a:solidFill>
                  <a:schemeClr val="tx2"/>
                </a:solidFill>
                <a:latin typeface="Calibri" panose="020F0502020204030204" pitchFamily="34" charset="0"/>
                <a:cs typeface="Calibri" panose="020F0502020204030204" pitchFamily="34" charset="0"/>
              </a:rPr>
              <a:t>Dyspnea</a:t>
            </a:r>
          </a:p>
          <a:p>
            <a:pPr marL="571357" indent="-571357">
              <a:spcAft>
                <a:spcPts val="1200"/>
              </a:spcAft>
              <a:buFont typeface="Arial" panose="020B0604020202020204" pitchFamily="34" charset="0"/>
              <a:buChar char="•"/>
            </a:pPr>
            <a:r>
              <a:rPr lang="en-US" sz="3599" dirty="0">
                <a:solidFill>
                  <a:schemeClr val="tx2"/>
                </a:solidFill>
                <a:latin typeface="Calibri" panose="020F0502020204030204" pitchFamily="34" charset="0"/>
                <a:cs typeface="Calibri" panose="020F0502020204030204" pitchFamily="34" charset="0"/>
              </a:rPr>
              <a:t>Physical activity level</a:t>
            </a:r>
          </a:p>
        </p:txBody>
      </p:sp>
      <p:sp>
        <p:nvSpPr>
          <p:cNvPr id="8" name="Rectangle 7">
            <a:extLst>
              <a:ext uri="{FF2B5EF4-FFF2-40B4-BE49-F238E27FC236}">
                <a16:creationId xmlns:a16="http://schemas.microsoft.com/office/drawing/2014/main" id="{6A429EE8-AE43-A546-A5C3-CDEF89A4CA58}"/>
              </a:ext>
            </a:extLst>
          </p:cNvPr>
          <p:cNvSpPr/>
          <p:nvPr userDrawn="1"/>
        </p:nvSpPr>
        <p:spPr>
          <a:xfrm>
            <a:off x="175579" y="12822661"/>
            <a:ext cx="21292040" cy="830997"/>
          </a:xfrm>
          <a:prstGeom prst="rect">
            <a:avLst/>
          </a:prstGeom>
        </p:spPr>
        <p:txBody>
          <a:bodyPr wrap="square">
            <a:spAutoFit/>
          </a:bodyPr>
          <a:lstStyle/>
          <a:p>
            <a:r>
              <a:rPr lang="en-US" sz="1200" dirty="0">
                <a:solidFill>
                  <a:schemeClr val="tx2"/>
                </a:solidFill>
                <a:latin typeface="Calibri" panose="020F0502020204030204" pitchFamily="34" charset="0"/>
                <a:cs typeface="Calibri" panose="020F0502020204030204" pitchFamily="34" charset="0"/>
              </a:rPr>
              <a:t>Silver JK (2015) Cancer </a:t>
            </a:r>
            <a:r>
              <a:rPr lang="en-US" sz="1200" dirty="0" err="1">
                <a:solidFill>
                  <a:schemeClr val="tx2"/>
                </a:solidFill>
                <a:latin typeface="Calibri" panose="020F0502020204030204" pitchFamily="34" charset="0"/>
                <a:cs typeface="Calibri" panose="020F0502020204030204" pitchFamily="34" charset="0"/>
              </a:rPr>
              <a:t>prehabilitation</a:t>
            </a:r>
            <a:r>
              <a:rPr lang="en-US" sz="1200" dirty="0">
                <a:solidFill>
                  <a:schemeClr val="tx2"/>
                </a:solidFill>
                <a:latin typeface="Calibri" panose="020F0502020204030204" pitchFamily="34" charset="0"/>
                <a:cs typeface="Calibri" panose="020F0502020204030204" pitchFamily="34" charset="0"/>
              </a:rPr>
              <a:t> and its role in improving health outcomes and reducing health care costs. Semin Oncol </a:t>
            </a:r>
            <a:r>
              <a:rPr lang="en-US" sz="1200" dirty="0" err="1">
                <a:solidFill>
                  <a:schemeClr val="tx2"/>
                </a:solidFill>
                <a:latin typeface="Calibri" panose="020F0502020204030204" pitchFamily="34" charset="0"/>
                <a:cs typeface="Calibri" panose="020F0502020204030204" pitchFamily="34" charset="0"/>
              </a:rPr>
              <a:t>Nurs</a:t>
            </a:r>
            <a:r>
              <a:rPr lang="en-US" sz="1200" dirty="0">
                <a:solidFill>
                  <a:schemeClr val="tx2"/>
                </a:solidFill>
                <a:latin typeface="Calibri" panose="020F0502020204030204" pitchFamily="34" charset="0"/>
                <a:cs typeface="Calibri" panose="020F0502020204030204" pitchFamily="34" charset="0"/>
              </a:rPr>
              <a:t> 31:13–30. </a:t>
            </a:r>
            <a:r>
              <a:rPr lang="en-US" sz="1200" dirty="0">
                <a:solidFill>
                  <a:schemeClr val="tx2"/>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xmlns="" val="tx"/>
                    </a:ext>
                  </a:extLst>
                </a:hlinkClick>
              </a:rPr>
              <a:t>https://doi.org/10.1016/j.soncn.2014.11.003</a:t>
            </a:r>
            <a:r>
              <a:rPr lang="en-US" sz="1200" dirty="0">
                <a:solidFill>
                  <a:schemeClr val="tx2"/>
                </a:solidFill>
                <a:latin typeface="Calibri" panose="020F0502020204030204" pitchFamily="34" charset="0"/>
                <a:cs typeface="Calibri" panose="020F0502020204030204" pitchFamily="34" charset="0"/>
              </a:rPr>
              <a:t>; Goldsmith I, Chesterfield-Thomas G, </a:t>
            </a:r>
            <a:r>
              <a:rPr lang="en-US" sz="1200" dirty="0" err="1">
                <a:solidFill>
                  <a:schemeClr val="tx2"/>
                </a:solidFill>
                <a:latin typeface="Calibri" panose="020F0502020204030204" pitchFamily="34" charset="0"/>
                <a:cs typeface="Calibri" panose="020F0502020204030204" pitchFamily="34" charset="0"/>
              </a:rPr>
              <a:t>Toghill</a:t>
            </a:r>
            <a:r>
              <a:rPr lang="en-US" sz="1200" dirty="0">
                <a:solidFill>
                  <a:schemeClr val="tx2"/>
                </a:solidFill>
                <a:latin typeface="Calibri" panose="020F0502020204030204" pitchFamily="34" charset="0"/>
                <a:cs typeface="Calibri" panose="020F0502020204030204" pitchFamily="34" charset="0"/>
              </a:rPr>
              <a:t> H (2020) Pre-treatment optimization with pulmonary rehabilitation in lung cancer: Making the inoperable patients operable. </a:t>
            </a:r>
            <a:r>
              <a:rPr lang="en-US" sz="1200" dirty="0" err="1">
                <a:solidFill>
                  <a:schemeClr val="tx2"/>
                </a:solidFill>
                <a:latin typeface="Calibri" panose="020F0502020204030204" pitchFamily="34" charset="0"/>
                <a:cs typeface="Calibri" panose="020F0502020204030204" pitchFamily="34" charset="0"/>
              </a:rPr>
              <a:t>EClinicalMedicine</a:t>
            </a:r>
            <a:r>
              <a:rPr lang="en-US" sz="1200" dirty="0">
                <a:solidFill>
                  <a:schemeClr val="tx2"/>
                </a:solidFill>
                <a:latin typeface="Calibri" panose="020F0502020204030204" pitchFamily="34" charset="0"/>
                <a:cs typeface="Calibri" panose="020F0502020204030204" pitchFamily="34" charset="0"/>
              </a:rPr>
              <a:t> 0:100663. </a:t>
            </a:r>
            <a:r>
              <a:rPr lang="en-US" sz="1200" dirty="0">
                <a:solidFill>
                  <a:schemeClr val="tx2"/>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xmlns="" val="tx"/>
                    </a:ext>
                  </a:extLst>
                </a:hlinkClick>
              </a:rPr>
              <a:t>https://doi.org/10.1016/j.eclinm.2020.100663</a:t>
            </a:r>
            <a:r>
              <a:rPr lang="en-US" sz="1200" dirty="0">
                <a:solidFill>
                  <a:schemeClr val="tx2"/>
                </a:solidFill>
                <a:latin typeface="Calibri" panose="020F0502020204030204" pitchFamily="34" charset="0"/>
                <a:cs typeface="Calibri" panose="020F0502020204030204" pitchFamily="34" charset="0"/>
              </a:rPr>
              <a:t>; 1. Chen BP, Awasthi R, Sweet SN, et al (2017) Four-week </a:t>
            </a:r>
            <a:r>
              <a:rPr lang="en-US" sz="1200" dirty="0" err="1">
                <a:solidFill>
                  <a:schemeClr val="tx2"/>
                </a:solidFill>
                <a:latin typeface="Calibri" panose="020F0502020204030204" pitchFamily="34" charset="0"/>
                <a:cs typeface="Calibri" panose="020F0502020204030204" pitchFamily="34" charset="0"/>
              </a:rPr>
              <a:t>prehabilitation</a:t>
            </a:r>
            <a:r>
              <a:rPr lang="en-US" sz="1200" dirty="0">
                <a:solidFill>
                  <a:schemeClr val="tx2"/>
                </a:solidFill>
                <a:latin typeface="Calibri" panose="020F0502020204030204" pitchFamily="34" charset="0"/>
                <a:cs typeface="Calibri" panose="020F0502020204030204" pitchFamily="34" charset="0"/>
              </a:rPr>
              <a:t> program is sufficient to modify exercise behaviors and improve preoperative functional walking capacity in patients with colorectal cancer. Support Care Cancer 25:33–40. </a:t>
            </a:r>
            <a:r>
              <a:rPr lang="en-US" sz="1200" dirty="0">
                <a:solidFill>
                  <a:schemeClr val="tx2"/>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xmlns="" val="tx"/>
                    </a:ext>
                  </a:extLst>
                </a:hlinkClick>
              </a:rPr>
              <a:t>https://doi.org/10.1007/s00520-016-3379-8</a:t>
            </a:r>
            <a:r>
              <a:rPr lang="en-US" sz="1200" dirty="0">
                <a:solidFill>
                  <a:schemeClr val="tx2"/>
                </a:solidFill>
                <a:latin typeface="Calibri" panose="020F0502020204030204" pitchFamily="34" charset="0"/>
                <a:cs typeface="Calibri" panose="020F0502020204030204" pitchFamily="34" charset="0"/>
              </a:rPr>
              <a:t> </a:t>
            </a:r>
          </a:p>
          <a:p>
            <a:endParaRPr lang="en-US" sz="1200"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798141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
        <p:nvSpPr>
          <p:cNvPr id="5" name="Footer Placeholder 3"/>
          <p:cNvSpPr>
            <a:spLocks noGrp="1"/>
          </p:cNvSpPr>
          <p:nvPr>
            <p:ph type="ftr" sz="quarter" idx="3"/>
          </p:nvPr>
        </p:nvSpPr>
        <p:spPr>
          <a:xfrm>
            <a:off x="1218883" y="12039602"/>
            <a:ext cx="14829737" cy="1676400"/>
          </a:xfrm>
          <a:prstGeom prst="rect">
            <a:avLst/>
          </a:prstGeom>
        </p:spPr>
        <p:txBody>
          <a:bodyPr vert="horz" lIns="0" tIns="45720" rIns="0" bIns="0" rtlCol="0" anchor="t" anchorCtr="0"/>
          <a:lstStyle>
            <a:lvl1pPr algn="l">
              <a:defRPr sz="2000">
                <a:solidFill>
                  <a:schemeClr val="bg1"/>
                </a:solidFill>
              </a:defRPr>
            </a:lvl1pPr>
          </a:lstStyle>
          <a:p>
            <a:endParaRPr lang="en-US" dirty="0">
              <a:solidFill>
                <a:prstClr val="white"/>
              </a:solidFill>
            </a:endParaRPr>
          </a:p>
        </p:txBody>
      </p:sp>
    </p:spTree>
    <p:extLst>
      <p:ext uri="{BB962C8B-B14F-4D97-AF65-F5344CB8AC3E}">
        <p14:creationId xmlns:p14="http://schemas.microsoft.com/office/powerpoint/2010/main" val="1032576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D57643D-5F27-ED42-AA6C-DB91CF8FBB56}"/>
              </a:ext>
            </a:extLst>
          </p:cNvPr>
          <p:cNvSpPr>
            <a:spLocks noGrp="1"/>
          </p:cNvSpPr>
          <p:nvPr>
            <p:ph type="body" idx="10" hasCustomPrompt="1"/>
          </p:nvPr>
        </p:nvSpPr>
        <p:spPr>
          <a:xfrm>
            <a:off x="1250950" y="3297238"/>
            <a:ext cx="10079552" cy="9167812"/>
          </a:xfrm>
          <a:prstGeom prst="rect">
            <a:avLst/>
          </a:prstGeom>
        </p:spPr>
        <p:txBody>
          <a:bodyPr/>
          <a:lstStyle>
            <a:lvl1pPr algn="l">
              <a:lnSpc>
                <a:spcPct val="100000"/>
              </a:lnSpc>
              <a:spcBef>
                <a:spcPts val="0"/>
              </a:spcBef>
              <a:spcAft>
                <a:spcPts val="1200"/>
              </a:spcAft>
              <a:buNone/>
              <a:defRPr sz="3600" b="0" i="0">
                <a:solidFill>
                  <a:schemeClr val="tx2"/>
                </a:solidFill>
                <a:latin typeface="Calibri" panose="020F0502020204030204" pitchFamily="34" charset="0"/>
                <a:cs typeface="Calibri" panose="020F0502020204030204" pitchFamily="34" charset="0"/>
              </a:defRPr>
            </a:lvl1pPr>
            <a:lvl2pPr>
              <a:buNone/>
              <a:defRPr sz="3600" b="0" i="0">
                <a:latin typeface="Calibri" panose="020F0502020204030204" pitchFamily="34" charset="0"/>
                <a:cs typeface="Calibri" panose="020F0502020204030204" pitchFamily="34" charset="0"/>
              </a:defRPr>
            </a:lvl2pPr>
            <a:lvl3pPr>
              <a:buNone/>
              <a:defRPr sz="3600" b="0" i="0">
                <a:latin typeface="Calibri" panose="020F0502020204030204" pitchFamily="34" charset="0"/>
                <a:cs typeface="Calibri" panose="020F0502020204030204" pitchFamily="34" charset="0"/>
              </a:defRPr>
            </a:lvl3pPr>
            <a:lvl4pPr>
              <a:buNone/>
              <a:defRPr sz="3600" b="0" i="0">
                <a:latin typeface="Calibri" panose="020F0502020204030204" pitchFamily="34" charset="0"/>
                <a:cs typeface="Calibri" panose="020F0502020204030204" pitchFamily="34" charset="0"/>
              </a:defRPr>
            </a:lvl4pPr>
            <a:lvl5pPr>
              <a:buNone/>
              <a:defRPr sz="3600" b="0" i="0">
                <a:latin typeface="Calibri" panose="020F0502020204030204" pitchFamily="34" charset="0"/>
                <a:cs typeface="Calibri" panose="020F0502020204030204" pitchFamily="34" charset="0"/>
              </a:defRPr>
            </a:lvl5pPr>
          </a:lstStyle>
          <a:p>
            <a:pPr lvl="0"/>
            <a:r>
              <a:rPr lang="en-US" dirty="0"/>
              <a:t>Add text</a:t>
            </a:r>
          </a:p>
        </p:txBody>
      </p:sp>
      <p:sp>
        <p:nvSpPr>
          <p:cNvPr id="7" name="Text Placeholder 3">
            <a:extLst>
              <a:ext uri="{FF2B5EF4-FFF2-40B4-BE49-F238E27FC236}">
                <a16:creationId xmlns:a16="http://schemas.microsoft.com/office/drawing/2014/main" id="{A0C88F36-856F-2743-81D0-574ED406DAD2}"/>
              </a:ext>
            </a:extLst>
          </p:cNvPr>
          <p:cNvSpPr>
            <a:spLocks noGrp="1"/>
          </p:cNvSpPr>
          <p:nvPr>
            <p:ph type="body" idx="11" hasCustomPrompt="1"/>
          </p:nvPr>
        </p:nvSpPr>
        <p:spPr>
          <a:xfrm>
            <a:off x="12897853" y="3297238"/>
            <a:ext cx="10079553" cy="9167812"/>
          </a:xfrm>
          <a:prstGeom prst="rect">
            <a:avLst/>
          </a:prstGeom>
        </p:spPr>
        <p:txBody>
          <a:bodyPr/>
          <a:lstStyle>
            <a:lvl1pPr algn="l">
              <a:lnSpc>
                <a:spcPct val="100000"/>
              </a:lnSpc>
              <a:spcBef>
                <a:spcPts val="0"/>
              </a:spcBef>
              <a:spcAft>
                <a:spcPts val="1200"/>
              </a:spcAft>
              <a:buNone/>
              <a:defRPr sz="3600" b="0" i="0">
                <a:solidFill>
                  <a:schemeClr val="tx2"/>
                </a:solidFill>
                <a:latin typeface="Calibri" panose="020F0502020204030204" pitchFamily="34" charset="0"/>
                <a:cs typeface="Calibri" panose="020F0502020204030204" pitchFamily="34" charset="0"/>
              </a:defRPr>
            </a:lvl1pPr>
            <a:lvl2pPr>
              <a:buNone/>
              <a:defRPr sz="3600" b="0" i="0">
                <a:latin typeface="Calibri" panose="020F0502020204030204" pitchFamily="34" charset="0"/>
                <a:cs typeface="Calibri" panose="020F0502020204030204" pitchFamily="34" charset="0"/>
              </a:defRPr>
            </a:lvl2pPr>
            <a:lvl3pPr>
              <a:buNone/>
              <a:defRPr sz="3600" b="0" i="0">
                <a:latin typeface="Calibri" panose="020F0502020204030204" pitchFamily="34" charset="0"/>
                <a:cs typeface="Calibri" panose="020F0502020204030204" pitchFamily="34" charset="0"/>
              </a:defRPr>
            </a:lvl3pPr>
            <a:lvl4pPr>
              <a:buNone/>
              <a:defRPr sz="3600" b="0" i="0">
                <a:latin typeface="Calibri" panose="020F0502020204030204" pitchFamily="34" charset="0"/>
                <a:cs typeface="Calibri" panose="020F0502020204030204" pitchFamily="34" charset="0"/>
              </a:defRPr>
            </a:lvl4pPr>
            <a:lvl5pPr>
              <a:buNone/>
              <a:defRPr sz="3600" b="0" i="0">
                <a:latin typeface="Calibri" panose="020F0502020204030204" pitchFamily="34" charset="0"/>
                <a:cs typeface="Calibri" panose="020F0502020204030204" pitchFamily="34" charset="0"/>
              </a:defRPr>
            </a:lvl5pPr>
          </a:lstStyle>
          <a:p>
            <a:pPr lvl="0"/>
            <a:r>
              <a:rPr lang="en-US" dirty="0"/>
              <a:t>Add text</a:t>
            </a:r>
          </a:p>
        </p:txBody>
      </p:sp>
      <p:sp>
        <p:nvSpPr>
          <p:cNvPr id="9" name="Title Placeholder 1">
            <a:extLst>
              <a:ext uri="{FF2B5EF4-FFF2-40B4-BE49-F238E27FC236}">
                <a16:creationId xmlns:a16="http://schemas.microsoft.com/office/drawing/2014/main" id="{B50DB57C-410F-1C40-8291-6F2A89A48A46}"/>
              </a:ext>
            </a:extLst>
          </p:cNvPr>
          <p:cNvSpPr>
            <a:spLocks noGrp="1"/>
          </p:cNvSpPr>
          <p:nvPr>
            <p:ph type="title" hasCustomPrompt="1"/>
          </p:nvPr>
        </p:nvSpPr>
        <p:spPr>
          <a:xfrm>
            <a:off x="0" y="321011"/>
            <a:ext cx="24377650" cy="1381677"/>
          </a:xfrm>
          <a:prstGeom prst="rect">
            <a:avLst/>
          </a:prstGeom>
        </p:spPr>
        <p:txBody>
          <a:bodyPr vert="horz" lIns="182843" tIns="91422" rIns="182843" bIns="91422" rtlCol="0" anchor="ctr">
            <a:normAutofit/>
          </a:bodyPr>
          <a:lstStyle>
            <a:lvl1pPr>
              <a:defRPr sz="7000"/>
            </a:lvl1pPr>
          </a:lstStyle>
          <a:p>
            <a:r>
              <a:rPr lang="en-US" dirty="0"/>
              <a:t>Two Column Text / Title</a:t>
            </a:r>
          </a:p>
        </p:txBody>
      </p:sp>
      <p:sp>
        <p:nvSpPr>
          <p:cNvPr id="10" name="Text Placeholder 7">
            <a:extLst>
              <a:ext uri="{FF2B5EF4-FFF2-40B4-BE49-F238E27FC236}">
                <a16:creationId xmlns:a16="http://schemas.microsoft.com/office/drawing/2014/main" id="{46C6AF83-95DB-834B-B319-CB391C6B819C}"/>
              </a:ext>
            </a:extLst>
          </p:cNvPr>
          <p:cNvSpPr>
            <a:spLocks noGrp="1"/>
          </p:cNvSpPr>
          <p:nvPr>
            <p:ph type="body" sz="quarter" idx="12" hasCustomPrompt="1"/>
          </p:nvPr>
        </p:nvSpPr>
        <p:spPr>
          <a:xfrm>
            <a:off x="0" y="1728366"/>
            <a:ext cx="24377650" cy="1450975"/>
          </a:xfrm>
          <a:prstGeom prst="rect">
            <a:avLst/>
          </a:prstGeom>
        </p:spPr>
        <p:txBody>
          <a:bodyPr/>
          <a:lstStyle>
            <a:lvl1pPr>
              <a:defRPr sz="5000"/>
            </a:lvl1pPr>
          </a:lstStyle>
          <a:p>
            <a:pPr lvl="0"/>
            <a:r>
              <a:rPr lang="en-US" dirty="0"/>
              <a:t>Subtitle</a:t>
            </a:r>
          </a:p>
        </p:txBody>
      </p:sp>
      <p:sp>
        <p:nvSpPr>
          <p:cNvPr id="6" name="Text Placeholder 2">
            <a:extLst>
              <a:ext uri="{FF2B5EF4-FFF2-40B4-BE49-F238E27FC236}">
                <a16:creationId xmlns:a16="http://schemas.microsoft.com/office/drawing/2014/main" id="{267680AB-4F62-2D48-A641-0A339C16A089}"/>
              </a:ext>
            </a:extLst>
          </p:cNvPr>
          <p:cNvSpPr>
            <a:spLocks noGrp="1"/>
          </p:cNvSpPr>
          <p:nvPr>
            <p:ph type="body" sz="quarter" idx="13" hasCustomPrompt="1"/>
          </p:nvPr>
        </p:nvSpPr>
        <p:spPr>
          <a:xfrm>
            <a:off x="198438" y="12901613"/>
            <a:ext cx="21488400" cy="655637"/>
          </a:xfrm>
          <a:prstGeom prst="rect">
            <a:avLst/>
          </a:prstGeom>
        </p:spPr>
        <p:txBody>
          <a:bodyPr/>
          <a:lstStyle>
            <a:lvl1pPr algn="l">
              <a:defRPr sz="2200" b="0" i="1">
                <a:solidFill>
                  <a:schemeClr val="tx2"/>
                </a:solidFill>
                <a:latin typeface="Calibri" panose="020F0502020204030204" pitchFamily="34" charset="0"/>
                <a:cs typeface="Calibri" panose="020F0502020204030204" pitchFamily="34" charset="0"/>
              </a:defRPr>
            </a:lvl1pPr>
          </a:lstStyle>
          <a:p>
            <a:pPr lvl="0"/>
            <a:r>
              <a:rPr lang="en-US" dirty="0"/>
              <a:t>Source</a:t>
            </a:r>
          </a:p>
        </p:txBody>
      </p:sp>
    </p:spTree>
    <p:custDataLst>
      <p:tags r:id="rId1"/>
    </p:custDataLst>
    <p:extLst>
      <p:ext uri="{BB962C8B-B14F-4D97-AF65-F5344CB8AC3E}">
        <p14:creationId xmlns:p14="http://schemas.microsoft.com/office/powerpoint/2010/main" val="1688645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 Column Tit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D57643D-5F27-ED42-AA6C-DB91CF8FBB56}"/>
              </a:ext>
            </a:extLst>
          </p:cNvPr>
          <p:cNvSpPr>
            <a:spLocks noGrp="1"/>
          </p:cNvSpPr>
          <p:nvPr>
            <p:ph type="body" idx="10" hasCustomPrompt="1"/>
          </p:nvPr>
        </p:nvSpPr>
        <p:spPr>
          <a:xfrm>
            <a:off x="1250950" y="4075042"/>
            <a:ext cx="10079552" cy="8390007"/>
          </a:xfrm>
          <a:prstGeom prst="rect">
            <a:avLst/>
          </a:prstGeom>
        </p:spPr>
        <p:txBody>
          <a:bodyPr/>
          <a:lstStyle>
            <a:lvl1pPr algn="l">
              <a:lnSpc>
                <a:spcPct val="100000"/>
              </a:lnSpc>
              <a:spcBef>
                <a:spcPts val="0"/>
              </a:spcBef>
              <a:spcAft>
                <a:spcPts val="1200"/>
              </a:spcAft>
              <a:buNone/>
              <a:defRPr sz="3600" b="0" i="0">
                <a:solidFill>
                  <a:schemeClr val="tx2"/>
                </a:solidFill>
                <a:latin typeface="Calibri" panose="020F0502020204030204" pitchFamily="34" charset="0"/>
                <a:cs typeface="Calibri" panose="020F0502020204030204" pitchFamily="34" charset="0"/>
              </a:defRPr>
            </a:lvl1pPr>
            <a:lvl2pPr>
              <a:buNone/>
              <a:defRPr sz="3600" b="0" i="0">
                <a:latin typeface="Calibri" panose="020F0502020204030204" pitchFamily="34" charset="0"/>
                <a:cs typeface="Calibri" panose="020F0502020204030204" pitchFamily="34" charset="0"/>
              </a:defRPr>
            </a:lvl2pPr>
            <a:lvl3pPr>
              <a:buNone/>
              <a:defRPr sz="3600" b="0" i="0">
                <a:latin typeface="Calibri" panose="020F0502020204030204" pitchFamily="34" charset="0"/>
                <a:cs typeface="Calibri" panose="020F0502020204030204" pitchFamily="34" charset="0"/>
              </a:defRPr>
            </a:lvl3pPr>
            <a:lvl4pPr>
              <a:buNone/>
              <a:defRPr sz="3600" b="0" i="0">
                <a:latin typeface="Calibri" panose="020F0502020204030204" pitchFamily="34" charset="0"/>
                <a:cs typeface="Calibri" panose="020F0502020204030204" pitchFamily="34" charset="0"/>
              </a:defRPr>
            </a:lvl4pPr>
            <a:lvl5pPr>
              <a:buNone/>
              <a:defRPr sz="3600" b="0" i="0">
                <a:latin typeface="Calibri" panose="020F0502020204030204" pitchFamily="34" charset="0"/>
                <a:cs typeface="Calibri" panose="020F0502020204030204" pitchFamily="34" charset="0"/>
              </a:defRPr>
            </a:lvl5pPr>
          </a:lstStyle>
          <a:p>
            <a:pPr lvl="0"/>
            <a:r>
              <a:rPr lang="en-US" dirty="0"/>
              <a:t>Add text</a:t>
            </a:r>
          </a:p>
        </p:txBody>
      </p:sp>
      <p:sp>
        <p:nvSpPr>
          <p:cNvPr id="7" name="Text Placeholder 3">
            <a:extLst>
              <a:ext uri="{FF2B5EF4-FFF2-40B4-BE49-F238E27FC236}">
                <a16:creationId xmlns:a16="http://schemas.microsoft.com/office/drawing/2014/main" id="{A0C88F36-856F-2743-81D0-574ED406DAD2}"/>
              </a:ext>
            </a:extLst>
          </p:cNvPr>
          <p:cNvSpPr>
            <a:spLocks noGrp="1"/>
          </p:cNvSpPr>
          <p:nvPr>
            <p:ph type="body" idx="11" hasCustomPrompt="1"/>
          </p:nvPr>
        </p:nvSpPr>
        <p:spPr>
          <a:xfrm>
            <a:off x="12897853" y="4075042"/>
            <a:ext cx="10079553" cy="8390007"/>
          </a:xfrm>
          <a:prstGeom prst="rect">
            <a:avLst/>
          </a:prstGeom>
        </p:spPr>
        <p:txBody>
          <a:bodyPr/>
          <a:lstStyle>
            <a:lvl1pPr algn="l">
              <a:lnSpc>
                <a:spcPct val="100000"/>
              </a:lnSpc>
              <a:spcBef>
                <a:spcPts val="0"/>
              </a:spcBef>
              <a:spcAft>
                <a:spcPts val="1200"/>
              </a:spcAft>
              <a:buNone/>
              <a:defRPr sz="3600" b="0" i="0">
                <a:solidFill>
                  <a:schemeClr val="tx2"/>
                </a:solidFill>
                <a:latin typeface="Calibri" panose="020F0502020204030204" pitchFamily="34" charset="0"/>
                <a:cs typeface="Calibri" panose="020F0502020204030204" pitchFamily="34" charset="0"/>
              </a:defRPr>
            </a:lvl1pPr>
            <a:lvl2pPr>
              <a:buNone/>
              <a:defRPr sz="3600" b="0" i="0">
                <a:latin typeface="Calibri" panose="020F0502020204030204" pitchFamily="34" charset="0"/>
                <a:cs typeface="Calibri" panose="020F0502020204030204" pitchFamily="34" charset="0"/>
              </a:defRPr>
            </a:lvl2pPr>
            <a:lvl3pPr>
              <a:buNone/>
              <a:defRPr sz="3600" b="0" i="0">
                <a:latin typeface="Calibri" panose="020F0502020204030204" pitchFamily="34" charset="0"/>
                <a:cs typeface="Calibri" panose="020F0502020204030204" pitchFamily="34" charset="0"/>
              </a:defRPr>
            </a:lvl3pPr>
            <a:lvl4pPr>
              <a:buNone/>
              <a:defRPr sz="3600" b="0" i="0">
                <a:latin typeface="Calibri" panose="020F0502020204030204" pitchFamily="34" charset="0"/>
                <a:cs typeface="Calibri" panose="020F0502020204030204" pitchFamily="34" charset="0"/>
              </a:defRPr>
            </a:lvl4pPr>
            <a:lvl5pPr>
              <a:buNone/>
              <a:defRPr sz="3600" b="0" i="0">
                <a:latin typeface="Calibri" panose="020F0502020204030204" pitchFamily="34" charset="0"/>
                <a:cs typeface="Calibri" panose="020F0502020204030204" pitchFamily="34" charset="0"/>
              </a:defRPr>
            </a:lvl5pPr>
          </a:lstStyle>
          <a:p>
            <a:pPr lvl="0"/>
            <a:r>
              <a:rPr lang="en-US" dirty="0"/>
              <a:t>Add text</a:t>
            </a:r>
          </a:p>
        </p:txBody>
      </p:sp>
      <p:sp>
        <p:nvSpPr>
          <p:cNvPr id="9" name="Title Placeholder 1">
            <a:extLst>
              <a:ext uri="{FF2B5EF4-FFF2-40B4-BE49-F238E27FC236}">
                <a16:creationId xmlns:a16="http://schemas.microsoft.com/office/drawing/2014/main" id="{B50DB57C-410F-1C40-8291-6F2A89A48A46}"/>
              </a:ext>
            </a:extLst>
          </p:cNvPr>
          <p:cNvSpPr>
            <a:spLocks noGrp="1"/>
          </p:cNvSpPr>
          <p:nvPr>
            <p:ph type="title" hasCustomPrompt="1"/>
          </p:nvPr>
        </p:nvSpPr>
        <p:spPr>
          <a:xfrm>
            <a:off x="0" y="321011"/>
            <a:ext cx="24377650" cy="1381677"/>
          </a:xfrm>
          <a:prstGeom prst="rect">
            <a:avLst/>
          </a:prstGeom>
        </p:spPr>
        <p:txBody>
          <a:bodyPr vert="horz" lIns="182843" tIns="91422" rIns="182843" bIns="91422" rtlCol="0" anchor="ctr">
            <a:normAutofit/>
          </a:bodyPr>
          <a:lstStyle>
            <a:lvl1pPr>
              <a:defRPr sz="7000"/>
            </a:lvl1pPr>
          </a:lstStyle>
          <a:p>
            <a:r>
              <a:rPr lang="en-US" dirty="0"/>
              <a:t>Two Column Text with Titles / Title</a:t>
            </a:r>
          </a:p>
        </p:txBody>
      </p:sp>
      <p:sp>
        <p:nvSpPr>
          <p:cNvPr id="10" name="Text Placeholder 7">
            <a:extLst>
              <a:ext uri="{FF2B5EF4-FFF2-40B4-BE49-F238E27FC236}">
                <a16:creationId xmlns:a16="http://schemas.microsoft.com/office/drawing/2014/main" id="{46C6AF83-95DB-834B-B319-CB391C6B819C}"/>
              </a:ext>
            </a:extLst>
          </p:cNvPr>
          <p:cNvSpPr>
            <a:spLocks noGrp="1"/>
          </p:cNvSpPr>
          <p:nvPr>
            <p:ph type="body" sz="quarter" idx="12" hasCustomPrompt="1"/>
          </p:nvPr>
        </p:nvSpPr>
        <p:spPr>
          <a:xfrm>
            <a:off x="0" y="1728366"/>
            <a:ext cx="24377650" cy="816051"/>
          </a:xfrm>
          <a:prstGeom prst="rect">
            <a:avLst/>
          </a:prstGeom>
        </p:spPr>
        <p:txBody>
          <a:bodyPr/>
          <a:lstStyle>
            <a:lvl1pPr>
              <a:defRPr sz="5000"/>
            </a:lvl1pPr>
          </a:lstStyle>
          <a:p>
            <a:pPr lvl="0"/>
            <a:r>
              <a:rPr lang="en-US" dirty="0"/>
              <a:t>Subtitle</a:t>
            </a:r>
          </a:p>
        </p:txBody>
      </p:sp>
      <p:sp>
        <p:nvSpPr>
          <p:cNvPr id="6" name="Text Placeholder 2">
            <a:extLst>
              <a:ext uri="{FF2B5EF4-FFF2-40B4-BE49-F238E27FC236}">
                <a16:creationId xmlns:a16="http://schemas.microsoft.com/office/drawing/2014/main" id="{267680AB-4F62-2D48-A641-0A339C16A089}"/>
              </a:ext>
            </a:extLst>
          </p:cNvPr>
          <p:cNvSpPr>
            <a:spLocks noGrp="1"/>
          </p:cNvSpPr>
          <p:nvPr>
            <p:ph type="body" sz="quarter" idx="13" hasCustomPrompt="1"/>
          </p:nvPr>
        </p:nvSpPr>
        <p:spPr>
          <a:xfrm>
            <a:off x="198438" y="12901613"/>
            <a:ext cx="21488400" cy="655637"/>
          </a:xfrm>
          <a:prstGeom prst="rect">
            <a:avLst/>
          </a:prstGeom>
        </p:spPr>
        <p:txBody>
          <a:bodyPr/>
          <a:lstStyle>
            <a:lvl1pPr algn="l">
              <a:defRPr sz="2200" b="0" i="1">
                <a:solidFill>
                  <a:schemeClr val="tx2"/>
                </a:solidFill>
                <a:latin typeface="Calibri" panose="020F0502020204030204" pitchFamily="34" charset="0"/>
                <a:cs typeface="Calibri" panose="020F0502020204030204" pitchFamily="34" charset="0"/>
              </a:defRPr>
            </a:lvl1pPr>
          </a:lstStyle>
          <a:p>
            <a:pPr lvl="0"/>
            <a:r>
              <a:rPr lang="en-US" dirty="0"/>
              <a:t>Source</a:t>
            </a:r>
          </a:p>
        </p:txBody>
      </p:sp>
      <p:sp>
        <p:nvSpPr>
          <p:cNvPr id="5" name="Text Placeholder 4">
            <a:extLst>
              <a:ext uri="{FF2B5EF4-FFF2-40B4-BE49-F238E27FC236}">
                <a16:creationId xmlns:a16="http://schemas.microsoft.com/office/drawing/2014/main" id="{4DD49A95-2713-5447-A0C4-5821E9D0E66D}"/>
              </a:ext>
            </a:extLst>
          </p:cNvPr>
          <p:cNvSpPr>
            <a:spLocks noGrp="1"/>
          </p:cNvSpPr>
          <p:nvPr>
            <p:ph type="body" sz="quarter" idx="14" hasCustomPrompt="1"/>
          </p:nvPr>
        </p:nvSpPr>
        <p:spPr>
          <a:xfrm>
            <a:off x="1250950" y="3001753"/>
            <a:ext cx="10079552" cy="657225"/>
          </a:xfrm>
          <a:prstGeom prst="rect">
            <a:avLst/>
          </a:prstGeom>
        </p:spPr>
        <p:txBody>
          <a:bodyPr/>
          <a:lstStyle>
            <a:lvl1pPr algn="l">
              <a:defRPr sz="4000"/>
            </a:lvl1pPr>
          </a:lstStyle>
          <a:p>
            <a:pPr lvl="0"/>
            <a:r>
              <a:rPr lang="en-US" dirty="0"/>
              <a:t>Column Title</a:t>
            </a:r>
          </a:p>
        </p:txBody>
      </p:sp>
      <p:sp>
        <p:nvSpPr>
          <p:cNvPr id="11" name="Text Placeholder 4">
            <a:extLst>
              <a:ext uri="{FF2B5EF4-FFF2-40B4-BE49-F238E27FC236}">
                <a16:creationId xmlns:a16="http://schemas.microsoft.com/office/drawing/2014/main" id="{7DA7E582-3642-F94A-A5A2-3B3774B31100}"/>
              </a:ext>
            </a:extLst>
          </p:cNvPr>
          <p:cNvSpPr>
            <a:spLocks noGrp="1"/>
          </p:cNvSpPr>
          <p:nvPr>
            <p:ph type="body" sz="quarter" idx="15" hasCustomPrompt="1"/>
          </p:nvPr>
        </p:nvSpPr>
        <p:spPr>
          <a:xfrm>
            <a:off x="12897853" y="3001753"/>
            <a:ext cx="10079552" cy="657225"/>
          </a:xfrm>
          <a:prstGeom prst="rect">
            <a:avLst/>
          </a:prstGeom>
        </p:spPr>
        <p:txBody>
          <a:bodyPr/>
          <a:lstStyle>
            <a:lvl1pPr algn="l">
              <a:defRPr sz="4000"/>
            </a:lvl1pPr>
          </a:lstStyle>
          <a:p>
            <a:pPr lvl="0"/>
            <a:r>
              <a:rPr lang="en-US" dirty="0"/>
              <a:t>Column Title</a:t>
            </a:r>
          </a:p>
        </p:txBody>
      </p:sp>
    </p:spTree>
    <p:custDataLst>
      <p:tags r:id="rId1"/>
    </p:custDataLst>
    <p:extLst>
      <p:ext uri="{BB962C8B-B14F-4D97-AF65-F5344CB8AC3E}">
        <p14:creationId xmlns:p14="http://schemas.microsoft.com/office/powerpoint/2010/main" val="2890562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 Text Lef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D57643D-5F27-ED42-AA6C-DB91CF8FBB56}"/>
              </a:ext>
            </a:extLst>
          </p:cNvPr>
          <p:cNvSpPr>
            <a:spLocks noGrp="1"/>
          </p:cNvSpPr>
          <p:nvPr>
            <p:ph type="body" idx="10" hasCustomPrompt="1"/>
          </p:nvPr>
        </p:nvSpPr>
        <p:spPr>
          <a:xfrm>
            <a:off x="1250950" y="3297238"/>
            <a:ext cx="10079552" cy="9167812"/>
          </a:xfrm>
          <a:prstGeom prst="rect">
            <a:avLst/>
          </a:prstGeom>
        </p:spPr>
        <p:txBody>
          <a:bodyPr/>
          <a:lstStyle>
            <a:lvl1pPr algn="l">
              <a:lnSpc>
                <a:spcPct val="100000"/>
              </a:lnSpc>
              <a:spcBef>
                <a:spcPts val="0"/>
              </a:spcBef>
              <a:spcAft>
                <a:spcPts val="1200"/>
              </a:spcAft>
              <a:buNone/>
              <a:defRPr sz="3600" b="0" i="0">
                <a:solidFill>
                  <a:schemeClr val="tx2"/>
                </a:solidFill>
                <a:latin typeface="Calibri" panose="020F0502020204030204" pitchFamily="34" charset="0"/>
                <a:cs typeface="Calibri" panose="020F0502020204030204" pitchFamily="34" charset="0"/>
              </a:defRPr>
            </a:lvl1pPr>
            <a:lvl2pPr>
              <a:buNone/>
              <a:defRPr sz="3600" b="0" i="0">
                <a:latin typeface="Calibri" panose="020F0502020204030204" pitchFamily="34" charset="0"/>
                <a:cs typeface="Calibri" panose="020F0502020204030204" pitchFamily="34" charset="0"/>
              </a:defRPr>
            </a:lvl2pPr>
            <a:lvl3pPr>
              <a:buNone/>
              <a:defRPr sz="3600" b="0" i="0">
                <a:latin typeface="Calibri" panose="020F0502020204030204" pitchFamily="34" charset="0"/>
                <a:cs typeface="Calibri" panose="020F0502020204030204" pitchFamily="34" charset="0"/>
              </a:defRPr>
            </a:lvl3pPr>
            <a:lvl4pPr>
              <a:buNone/>
              <a:defRPr sz="3600" b="0" i="0">
                <a:latin typeface="Calibri" panose="020F0502020204030204" pitchFamily="34" charset="0"/>
                <a:cs typeface="Calibri" panose="020F0502020204030204" pitchFamily="34" charset="0"/>
              </a:defRPr>
            </a:lvl4pPr>
            <a:lvl5pPr>
              <a:buNone/>
              <a:defRPr sz="3600" b="0" i="0">
                <a:latin typeface="Calibri" panose="020F0502020204030204" pitchFamily="34" charset="0"/>
                <a:cs typeface="Calibri" panose="020F0502020204030204" pitchFamily="34" charset="0"/>
              </a:defRPr>
            </a:lvl5pPr>
          </a:lstStyle>
          <a:p>
            <a:pPr lvl="0"/>
            <a:r>
              <a:rPr lang="en-US" dirty="0"/>
              <a:t>Add text</a:t>
            </a:r>
          </a:p>
        </p:txBody>
      </p:sp>
      <p:sp>
        <p:nvSpPr>
          <p:cNvPr id="9" name="Title Placeholder 1">
            <a:extLst>
              <a:ext uri="{FF2B5EF4-FFF2-40B4-BE49-F238E27FC236}">
                <a16:creationId xmlns:a16="http://schemas.microsoft.com/office/drawing/2014/main" id="{B50DB57C-410F-1C40-8291-6F2A89A48A46}"/>
              </a:ext>
            </a:extLst>
          </p:cNvPr>
          <p:cNvSpPr>
            <a:spLocks noGrp="1"/>
          </p:cNvSpPr>
          <p:nvPr>
            <p:ph type="title" hasCustomPrompt="1"/>
          </p:nvPr>
        </p:nvSpPr>
        <p:spPr>
          <a:xfrm>
            <a:off x="0" y="321011"/>
            <a:ext cx="24377650" cy="1381677"/>
          </a:xfrm>
          <a:prstGeom prst="rect">
            <a:avLst/>
          </a:prstGeom>
        </p:spPr>
        <p:txBody>
          <a:bodyPr vert="horz" lIns="182843" tIns="91422" rIns="182843" bIns="91422" rtlCol="0" anchor="ctr">
            <a:normAutofit/>
          </a:bodyPr>
          <a:lstStyle>
            <a:lvl1pPr>
              <a:defRPr sz="7000"/>
            </a:lvl1pPr>
          </a:lstStyle>
          <a:p>
            <a:r>
              <a:rPr lang="en-US" dirty="0"/>
              <a:t>Two Column Text Left / Title</a:t>
            </a:r>
          </a:p>
        </p:txBody>
      </p:sp>
      <p:sp>
        <p:nvSpPr>
          <p:cNvPr id="10" name="Text Placeholder 7">
            <a:extLst>
              <a:ext uri="{FF2B5EF4-FFF2-40B4-BE49-F238E27FC236}">
                <a16:creationId xmlns:a16="http://schemas.microsoft.com/office/drawing/2014/main" id="{46C6AF83-95DB-834B-B319-CB391C6B819C}"/>
              </a:ext>
            </a:extLst>
          </p:cNvPr>
          <p:cNvSpPr>
            <a:spLocks noGrp="1"/>
          </p:cNvSpPr>
          <p:nvPr>
            <p:ph type="body" sz="quarter" idx="12" hasCustomPrompt="1"/>
          </p:nvPr>
        </p:nvSpPr>
        <p:spPr>
          <a:xfrm>
            <a:off x="0" y="1728366"/>
            <a:ext cx="24377650" cy="1450975"/>
          </a:xfrm>
          <a:prstGeom prst="rect">
            <a:avLst/>
          </a:prstGeom>
        </p:spPr>
        <p:txBody>
          <a:bodyPr/>
          <a:lstStyle>
            <a:lvl1pPr>
              <a:defRPr sz="5000"/>
            </a:lvl1pPr>
          </a:lstStyle>
          <a:p>
            <a:pPr lvl="0"/>
            <a:r>
              <a:rPr lang="en-US" dirty="0"/>
              <a:t>Subtitle</a:t>
            </a:r>
          </a:p>
        </p:txBody>
      </p:sp>
      <p:sp>
        <p:nvSpPr>
          <p:cNvPr id="6" name="Text Placeholder 2">
            <a:extLst>
              <a:ext uri="{FF2B5EF4-FFF2-40B4-BE49-F238E27FC236}">
                <a16:creationId xmlns:a16="http://schemas.microsoft.com/office/drawing/2014/main" id="{267680AB-4F62-2D48-A641-0A339C16A089}"/>
              </a:ext>
            </a:extLst>
          </p:cNvPr>
          <p:cNvSpPr>
            <a:spLocks noGrp="1"/>
          </p:cNvSpPr>
          <p:nvPr>
            <p:ph type="body" sz="quarter" idx="13" hasCustomPrompt="1"/>
          </p:nvPr>
        </p:nvSpPr>
        <p:spPr>
          <a:xfrm>
            <a:off x="198438" y="12901613"/>
            <a:ext cx="21488400" cy="655637"/>
          </a:xfrm>
          <a:prstGeom prst="rect">
            <a:avLst/>
          </a:prstGeom>
        </p:spPr>
        <p:txBody>
          <a:bodyPr/>
          <a:lstStyle>
            <a:lvl1pPr algn="l">
              <a:defRPr sz="2200" b="0" i="1">
                <a:solidFill>
                  <a:schemeClr val="tx2"/>
                </a:solidFill>
                <a:latin typeface="Calibri" panose="020F0502020204030204" pitchFamily="34" charset="0"/>
                <a:cs typeface="Calibri" panose="020F0502020204030204" pitchFamily="34" charset="0"/>
              </a:defRPr>
            </a:lvl1pPr>
          </a:lstStyle>
          <a:p>
            <a:pPr lvl="0"/>
            <a:r>
              <a:rPr lang="en-US" dirty="0"/>
              <a:t>Source</a:t>
            </a:r>
          </a:p>
        </p:txBody>
      </p:sp>
    </p:spTree>
    <p:custDataLst>
      <p:tags r:id="rId1"/>
    </p:custDataLst>
    <p:extLst>
      <p:ext uri="{BB962C8B-B14F-4D97-AF65-F5344CB8AC3E}">
        <p14:creationId xmlns:p14="http://schemas.microsoft.com/office/powerpoint/2010/main" val="178231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 Text Right">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A0C88F36-856F-2743-81D0-574ED406DAD2}"/>
              </a:ext>
            </a:extLst>
          </p:cNvPr>
          <p:cNvSpPr>
            <a:spLocks noGrp="1"/>
          </p:cNvSpPr>
          <p:nvPr>
            <p:ph type="body" idx="11" hasCustomPrompt="1"/>
          </p:nvPr>
        </p:nvSpPr>
        <p:spPr>
          <a:xfrm>
            <a:off x="12897853" y="3297238"/>
            <a:ext cx="10079553" cy="9167812"/>
          </a:xfrm>
          <a:prstGeom prst="rect">
            <a:avLst/>
          </a:prstGeom>
        </p:spPr>
        <p:txBody>
          <a:bodyPr/>
          <a:lstStyle>
            <a:lvl1pPr algn="l">
              <a:lnSpc>
                <a:spcPct val="100000"/>
              </a:lnSpc>
              <a:spcBef>
                <a:spcPts val="0"/>
              </a:spcBef>
              <a:spcAft>
                <a:spcPts val="1200"/>
              </a:spcAft>
              <a:buNone/>
              <a:defRPr sz="3600" b="0" i="0">
                <a:solidFill>
                  <a:schemeClr val="tx2"/>
                </a:solidFill>
                <a:latin typeface="Calibri" panose="020F0502020204030204" pitchFamily="34" charset="0"/>
                <a:cs typeface="Calibri" panose="020F0502020204030204" pitchFamily="34" charset="0"/>
              </a:defRPr>
            </a:lvl1pPr>
            <a:lvl2pPr>
              <a:buNone/>
              <a:defRPr sz="3600" b="0" i="0">
                <a:latin typeface="Calibri" panose="020F0502020204030204" pitchFamily="34" charset="0"/>
                <a:cs typeface="Calibri" panose="020F0502020204030204" pitchFamily="34" charset="0"/>
              </a:defRPr>
            </a:lvl2pPr>
            <a:lvl3pPr>
              <a:buNone/>
              <a:defRPr sz="3600" b="0" i="0">
                <a:latin typeface="Calibri" panose="020F0502020204030204" pitchFamily="34" charset="0"/>
                <a:cs typeface="Calibri" panose="020F0502020204030204" pitchFamily="34" charset="0"/>
              </a:defRPr>
            </a:lvl3pPr>
            <a:lvl4pPr>
              <a:buNone/>
              <a:defRPr sz="3600" b="0" i="0">
                <a:latin typeface="Calibri" panose="020F0502020204030204" pitchFamily="34" charset="0"/>
                <a:cs typeface="Calibri" panose="020F0502020204030204" pitchFamily="34" charset="0"/>
              </a:defRPr>
            </a:lvl4pPr>
            <a:lvl5pPr>
              <a:buNone/>
              <a:defRPr sz="3600" b="0" i="0">
                <a:latin typeface="Calibri" panose="020F0502020204030204" pitchFamily="34" charset="0"/>
                <a:cs typeface="Calibri" panose="020F0502020204030204" pitchFamily="34" charset="0"/>
              </a:defRPr>
            </a:lvl5pPr>
          </a:lstStyle>
          <a:p>
            <a:pPr lvl="0"/>
            <a:r>
              <a:rPr lang="en-US" dirty="0"/>
              <a:t>Add text</a:t>
            </a:r>
          </a:p>
        </p:txBody>
      </p:sp>
      <p:sp>
        <p:nvSpPr>
          <p:cNvPr id="9" name="Title Placeholder 1">
            <a:extLst>
              <a:ext uri="{FF2B5EF4-FFF2-40B4-BE49-F238E27FC236}">
                <a16:creationId xmlns:a16="http://schemas.microsoft.com/office/drawing/2014/main" id="{B50DB57C-410F-1C40-8291-6F2A89A48A46}"/>
              </a:ext>
            </a:extLst>
          </p:cNvPr>
          <p:cNvSpPr>
            <a:spLocks noGrp="1"/>
          </p:cNvSpPr>
          <p:nvPr>
            <p:ph type="title" hasCustomPrompt="1"/>
          </p:nvPr>
        </p:nvSpPr>
        <p:spPr>
          <a:xfrm>
            <a:off x="0" y="321011"/>
            <a:ext cx="24377650" cy="1381677"/>
          </a:xfrm>
          <a:prstGeom prst="rect">
            <a:avLst/>
          </a:prstGeom>
        </p:spPr>
        <p:txBody>
          <a:bodyPr vert="horz" lIns="182843" tIns="91422" rIns="182843" bIns="91422" rtlCol="0" anchor="ctr">
            <a:normAutofit/>
          </a:bodyPr>
          <a:lstStyle>
            <a:lvl1pPr>
              <a:defRPr sz="7000"/>
            </a:lvl1pPr>
          </a:lstStyle>
          <a:p>
            <a:r>
              <a:rPr lang="en-US" dirty="0"/>
              <a:t>Two Column Text Right / Title</a:t>
            </a:r>
          </a:p>
        </p:txBody>
      </p:sp>
      <p:sp>
        <p:nvSpPr>
          <p:cNvPr id="10" name="Text Placeholder 7">
            <a:extLst>
              <a:ext uri="{FF2B5EF4-FFF2-40B4-BE49-F238E27FC236}">
                <a16:creationId xmlns:a16="http://schemas.microsoft.com/office/drawing/2014/main" id="{46C6AF83-95DB-834B-B319-CB391C6B819C}"/>
              </a:ext>
            </a:extLst>
          </p:cNvPr>
          <p:cNvSpPr>
            <a:spLocks noGrp="1"/>
          </p:cNvSpPr>
          <p:nvPr>
            <p:ph type="body" sz="quarter" idx="12" hasCustomPrompt="1"/>
          </p:nvPr>
        </p:nvSpPr>
        <p:spPr>
          <a:xfrm>
            <a:off x="0" y="1728366"/>
            <a:ext cx="24377650" cy="1450975"/>
          </a:xfrm>
          <a:prstGeom prst="rect">
            <a:avLst/>
          </a:prstGeom>
        </p:spPr>
        <p:txBody>
          <a:bodyPr/>
          <a:lstStyle>
            <a:lvl1pPr>
              <a:defRPr sz="5000"/>
            </a:lvl1pPr>
          </a:lstStyle>
          <a:p>
            <a:pPr lvl="0"/>
            <a:r>
              <a:rPr lang="en-US" dirty="0"/>
              <a:t>Subtitle</a:t>
            </a:r>
          </a:p>
        </p:txBody>
      </p:sp>
      <p:sp>
        <p:nvSpPr>
          <p:cNvPr id="6" name="Text Placeholder 2">
            <a:extLst>
              <a:ext uri="{FF2B5EF4-FFF2-40B4-BE49-F238E27FC236}">
                <a16:creationId xmlns:a16="http://schemas.microsoft.com/office/drawing/2014/main" id="{267680AB-4F62-2D48-A641-0A339C16A089}"/>
              </a:ext>
            </a:extLst>
          </p:cNvPr>
          <p:cNvSpPr>
            <a:spLocks noGrp="1"/>
          </p:cNvSpPr>
          <p:nvPr>
            <p:ph type="body" sz="quarter" idx="13" hasCustomPrompt="1"/>
          </p:nvPr>
        </p:nvSpPr>
        <p:spPr>
          <a:xfrm>
            <a:off x="198438" y="12901613"/>
            <a:ext cx="21488400" cy="655637"/>
          </a:xfrm>
          <a:prstGeom prst="rect">
            <a:avLst/>
          </a:prstGeom>
        </p:spPr>
        <p:txBody>
          <a:bodyPr/>
          <a:lstStyle>
            <a:lvl1pPr algn="l">
              <a:defRPr sz="2200" b="0" i="1">
                <a:solidFill>
                  <a:schemeClr val="tx2"/>
                </a:solidFill>
                <a:latin typeface="Calibri" panose="020F0502020204030204" pitchFamily="34" charset="0"/>
                <a:cs typeface="Calibri" panose="020F0502020204030204" pitchFamily="34" charset="0"/>
              </a:defRPr>
            </a:lvl1pPr>
          </a:lstStyle>
          <a:p>
            <a:pPr lvl="0"/>
            <a:r>
              <a:rPr lang="en-US" dirty="0"/>
              <a:t>Source</a:t>
            </a:r>
          </a:p>
        </p:txBody>
      </p:sp>
    </p:spTree>
    <p:custDataLst>
      <p:tags r:id="rId1"/>
    </p:custDataLst>
    <p:extLst>
      <p:ext uri="{BB962C8B-B14F-4D97-AF65-F5344CB8AC3E}">
        <p14:creationId xmlns:p14="http://schemas.microsoft.com/office/powerpoint/2010/main" val="915837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637C3FC-1992-EB4C-A94D-AA431CE7EE31}"/>
              </a:ext>
            </a:extLst>
          </p:cNvPr>
          <p:cNvSpPr/>
          <p:nvPr userDrawn="1"/>
        </p:nvSpPr>
        <p:spPr>
          <a:xfrm>
            <a:off x="0" y="0"/>
            <a:ext cx="24377649" cy="13715999"/>
          </a:xfrm>
          <a:prstGeom prst="rect">
            <a:avLst/>
          </a:prstGeom>
          <a:gradFill>
            <a:gsLst>
              <a:gs pos="45000">
                <a:srgbClr val="00A9A3"/>
              </a:gs>
              <a:gs pos="97000">
                <a:srgbClr val="97CB54"/>
              </a:gs>
            </a:gsLst>
            <a:lin ang="6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Regular" charset="0"/>
            </a:endParaRPr>
          </a:p>
        </p:txBody>
      </p:sp>
      <p:pic>
        <p:nvPicPr>
          <p:cNvPr id="6" name="Picture 5">
            <a:extLst>
              <a:ext uri="{FF2B5EF4-FFF2-40B4-BE49-F238E27FC236}">
                <a16:creationId xmlns:a16="http://schemas.microsoft.com/office/drawing/2014/main" id="{159EC78D-C30B-3E40-A11E-30B17E03929A}"/>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18974912" y="11839073"/>
            <a:ext cx="4799633" cy="1285791"/>
          </a:xfrm>
          <a:prstGeom prst="rect">
            <a:avLst/>
          </a:prstGeom>
        </p:spPr>
      </p:pic>
      <p:sp>
        <p:nvSpPr>
          <p:cNvPr id="2" name="Rectangle 1">
            <a:extLst>
              <a:ext uri="{FF2B5EF4-FFF2-40B4-BE49-F238E27FC236}">
                <a16:creationId xmlns:a16="http://schemas.microsoft.com/office/drawing/2014/main" id="{D11E0412-468E-4A1D-9B50-5E16D6F84466}"/>
              </a:ext>
            </a:extLst>
          </p:cNvPr>
          <p:cNvSpPr/>
          <p:nvPr userDrawn="1"/>
        </p:nvSpPr>
        <p:spPr>
          <a:xfrm>
            <a:off x="0" y="2966224"/>
            <a:ext cx="24377650" cy="666843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6037B084-E8D5-4606-A91A-A8224146A7D7}"/>
              </a:ext>
            </a:extLst>
          </p:cNvPr>
          <p:cNvSpPr>
            <a:spLocks noGrp="1"/>
          </p:cNvSpPr>
          <p:nvPr>
            <p:ph type="title" hasCustomPrompt="1"/>
          </p:nvPr>
        </p:nvSpPr>
        <p:spPr>
          <a:xfrm>
            <a:off x="0" y="5335294"/>
            <a:ext cx="24377649" cy="1161759"/>
          </a:xfrm>
          <a:prstGeom prst="rect">
            <a:avLst/>
          </a:prstGeom>
        </p:spPr>
        <p:txBody>
          <a:bodyPr>
            <a:noAutofit/>
          </a:bodyPr>
          <a:lstStyle>
            <a:lvl1pPr algn="ctr">
              <a:defRPr sz="9600" b="1" cap="all" baseline="0">
                <a:solidFill>
                  <a:schemeClr val="bg1"/>
                </a:solidFill>
                <a:effectLst/>
                <a:latin typeface="Calibri" panose="020F0502020204030204" pitchFamily="34" charset="0"/>
                <a:cs typeface="Calibri" panose="020F0502020204030204" pitchFamily="34" charset="0"/>
              </a:defRPr>
            </a:lvl1pPr>
          </a:lstStyle>
          <a:p>
            <a:r>
              <a:rPr lang="en-US" dirty="0"/>
              <a:t>Title of presentation</a:t>
            </a:r>
          </a:p>
        </p:txBody>
      </p:sp>
      <p:sp>
        <p:nvSpPr>
          <p:cNvPr id="15" name="Text Placeholder 14">
            <a:extLst>
              <a:ext uri="{FF2B5EF4-FFF2-40B4-BE49-F238E27FC236}">
                <a16:creationId xmlns:a16="http://schemas.microsoft.com/office/drawing/2014/main" id="{3BABD5AF-5C42-DE45-B62E-6804812585B0}"/>
              </a:ext>
            </a:extLst>
          </p:cNvPr>
          <p:cNvSpPr>
            <a:spLocks noGrp="1"/>
          </p:cNvSpPr>
          <p:nvPr>
            <p:ph type="body" sz="quarter" idx="10" hasCustomPrompt="1"/>
          </p:nvPr>
        </p:nvSpPr>
        <p:spPr>
          <a:xfrm>
            <a:off x="0" y="6497053"/>
            <a:ext cx="24377650" cy="1098550"/>
          </a:xfrm>
          <a:prstGeom prst="rect">
            <a:avLst/>
          </a:prstGeom>
        </p:spPr>
        <p:txBody>
          <a:bodyPr/>
          <a:lstStyle>
            <a:lvl1pPr algn="ctr">
              <a:buNone/>
              <a:defRPr sz="6000" b="1" i="0">
                <a:solidFill>
                  <a:schemeClr val="bg1"/>
                </a:solidFill>
                <a:latin typeface="Calibri" panose="020F0502020204030204" pitchFamily="34" charset="0"/>
                <a:cs typeface="Calibri" panose="020F0502020204030204" pitchFamily="34" charset="0"/>
              </a:defRPr>
            </a:lvl1pPr>
          </a:lstStyle>
          <a:p>
            <a:pPr lvl="0"/>
            <a:r>
              <a:rPr lang="en-US" sz="6000" dirty="0"/>
              <a:t>SUBTITLE OF PRESENTATION</a:t>
            </a:r>
            <a:endParaRPr lang="en-US" dirty="0"/>
          </a:p>
        </p:txBody>
      </p:sp>
      <p:sp>
        <p:nvSpPr>
          <p:cNvPr id="17" name="Text Placeholder 16">
            <a:extLst>
              <a:ext uri="{FF2B5EF4-FFF2-40B4-BE49-F238E27FC236}">
                <a16:creationId xmlns:a16="http://schemas.microsoft.com/office/drawing/2014/main" id="{8EE1295E-57D0-2242-A200-E708B1F7E10F}"/>
              </a:ext>
            </a:extLst>
          </p:cNvPr>
          <p:cNvSpPr>
            <a:spLocks noGrp="1"/>
          </p:cNvSpPr>
          <p:nvPr>
            <p:ph type="body" sz="quarter" idx="11" hasCustomPrompt="1"/>
          </p:nvPr>
        </p:nvSpPr>
        <p:spPr>
          <a:xfrm>
            <a:off x="0" y="8301038"/>
            <a:ext cx="24377650" cy="1108075"/>
          </a:xfrm>
          <a:prstGeom prst="rect">
            <a:avLst/>
          </a:prstGeom>
        </p:spPr>
        <p:txBody>
          <a:bodyPr/>
          <a:lstStyle>
            <a:lvl1pPr algn="ctr">
              <a:buNone/>
              <a:defRPr sz="6000"/>
            </a:lvl1pPr>
          </a:lstStyle>
          <a:p>
            <a:pPr lvl="0"/>
            <a:r>
              <a:rPr lang="en-US" sz="6000" dirty="0"/>
              <a:t>Module Number</a:t>
            </a:r>
            <a:endParaRPr lang="en-US" dirty="0"/>
          </a:p>
        </p:txBody>
      </p:sp>
      <p:sp>
        <p:nvSpPr>
          <p:cNvPr id="21" name="Text Placeholder 20">
            <a:extLst>
              <a:ext uri="{FF2B5EF4-FFF2-40B4-BE49-F238E27FC236}">
                <a16:creationId xmlns:a16="http://schemas.microsoft.com/office/drawing/2014/main" id="{F1EDC607-5FFD-4C48-8875-63F7EBECA993}"/>
              </a:ext>
            </a:extLst>
          </p:cNvPr>
          <p:cNvSpPr>
            <a:spLocks noGrp="1"/>
          </p:cNvSpPr>
          <p:nvPr>
            <p:ph type="body" sz="quarter" idx="12" hasCustomPrompt="1"/>
          </p:nvPr>
        </p:nvSpPr>
        <p:spPr>
          <a:xfrm>
            <a:off x="5600699" y="10220617"/>
            <a:ext cx="13176250" cy="2527300"/>
          </a:xfrm>
          <a:prstGeom prst="rect">
            <a:avLst/>
          </a:prstGeom>
        </p:spPr>
        <p:txBody>
          <a:bodyPr/>
          <a:lstStyle>
            <a:lvl1pPr algn="ctr">
              <a:buNone/>
              <a:defRPr b="0" i="0">
                <a:solidFill>
                  <a:schemeClr val="bg2"/>
                </a:solidFill>
                <a:latin typeface="Calibri" panose="020F0502020204030204" pitchFamily="34" charset="0"/>
                <a:cs typeface="Calibri" panose="020F0502020204030204" pitchFamily="34" charset="0"/>
              </a:defRPr>
            </a:lvl1pPr>
            <a:lvl2pPr>
              <a:buNone/>
              <a:defRPr/>
            </a:lvl2pPr>
            <a:lvl3pPr>
              <a:buNone/>
              <a:defRPr/>
            </a:lvl3pPr>
            <a:lvl4pPr>
              <a:buNone/>
              <a:defRPr/>
            </a:lvl4pPr>
            <a:lvl5pPr>
              <a:buNone/>
              <a:defRPr/>
            </a:lvl5pPr>
          </a:lstStyle>
          <a:p>
            <a:pPr lvl="0"/>
            <a:r>
              <a:rPr lang="en-US" dirty="0"/>
              <a:t>Name of Presenter, XX</a:t>
            </a:r>
          </a:p>
        </p:txBody>
      </p:sp>
    </p:spTree>
    <p:custDataLst>
      <p:tags r:id="rId1"/>
    </p:custDataLst>
    <p:extLst>
      <p:ext uri="{BB962C8B-B14F-4D97-AF65-F5344CB8AC3E}">
        <p14:creationId xmlns:p14="http://schemas.microsoft.com/office/powerpoint/2010/main" val="239400021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_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637C3FC-1992-EB4C-A94D-AA431CE7EE31}"/>
              </a:ext>
            </a:extLst>
          </p:cNvPr>
          <p:cNvSpPr/>
          <p:nvPr userDrawn="1"/>
        </p:nvSpPr>
        <p:spPr>
          <a:xfrm>
            <a:off x="0" y="0"/>
            <a:ext cx="24377649" cy="13715999"/>
          </a:xfrm>
          <a:prstGeom prst="rect">
            <a:avLst/>
          </a:prstGeom>
          <a:gradFill>
            <a:gsLst>
              <a:gs pos="45000">
                <a:srgbClr val="00A9A3"/>
              </a:gs>
              <a:gs pos="97000">
                <a:srgbClr val="97CB54"/>
              </a:gs>
            </a:gsLst>
            <a:lin ang="6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Regular" charset="0"/>
            </a:endParaRPr>
          </a:p>
        </p:txBody>
      </p:sp>
      <p:pic>
        <p:nvPicPr>
          <p:cNvPr id="6" name="Picture 5">
            <a:extLst>
              <a:ext uri="{FF2B5EF4-FFF2-40B4-BE49-F238E27FC236}">
                <a16:creationId xmlns:a16="http://schemas.microsoft.com/office/drawing/2014/main" id="{159EC78D-C30B-3E40-A11E-30B17E03929A}"/>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18974912" y="11839073"/>
            <a:ext cx="4799633" cy="1285791"/>
          </a:xfrm>
          <a:prstGeom prst="rect">
            <a:avLst/>
          </a:prstGeom>
        </p:spPr>
      </p:pic>
      <p:sp>
        <p:nvSpPr>
          <p:cNvPr id="2" name="Rectangle 1">
            <a:extLst>
              <a:ext uri="{FF2B5EF4-FFF2-40B4-BE49-F238E27FC236}">
                <a16:creationId xmlns:a16="http://schemas.microsoft.com/office/drawing/2014/main" id="{D11E0412-468E-4A1D-9B50-5E16D6F84466}"/>
              </a:ext>
            </a:extLst>
          </p:cNvPr>
          <p:cNvSpPr/>
          <p:nvPr userDrawn="1"/>
        </p:nvSpPr>
        <p:spPr>
          <a:xfrm>
            <a:off x="0" y="0"/>
            <a:ext cx="24377650" cy="96346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a:extLst>
              <a:ext uri="{FF2B5EF4-FFF2-40B4-BE49-F238E27FC236}">
                <a16:creationId xmlns:a16="http://schemas.microsoft.com/office/drawing/2014/main" id="{3BABD5AF-5C42-DE45-B62E-6804812585B0}"/>
              </a:ext>
            </a:extLst>
          </p:cNvPr>
          <p:cNvSpPr>
            <a:spLocks noGrp="1"/>
          </p:cNvSpPr>
          <p:nvPr>
            <p:ph type="body" sz="quarter" idx="10" hasCustomPrompt="1"/>
          </p:nvPr>
        </p:nvSpPr>
        <p:spPr>
          <a:xfrm>
            <a:off x="601579" y="10200501"/>
            <a:ext cx="21735907" cy="1098550"/>
          </a:xfrm>
          <a:prstGeom prst="rect">
            <a:avLst/>
          </a:prstGeom>
        </p:spPr>
        <p:txBody>
          <a:bodyPr/>
          <a:lstStyle>
            <a:lvl1pPr algn="l">
              <a:buNone/>
              <a:defRPr sz="6000" b="1" i="0">
                <a:solidFill>
                  <a:schemeClr val="bg2"/>
                </a:solidFill>
                <a:latin typeface="Calibri" panose="020F0502020204030204" pitchFamily="34" charset="0"/>
                <a:cs typeface="Calibri" panose="020F0502020204030204" pitchFamily="34" charset="0"/>
              </a:defRPr>
            </a:lvl1pPr>
          </a:lstStyle>
          <a:p>
            <a:pPr lvl="0"/>
            <a:r>
              <a:rPr lang="en-US" sz="6000" dirty="0"/>
              <a:t>TITLE OF PRESENTATION</a:t>
            </a:r>
            <a:endParaRPr lang="en-US" dirty="0"/>
          </a:p>
        </p:txBody>
      </p:sp>
      <p:sp>
        <p:nvSpPr>
          <p:cNvPr id="5" name="Picture Placeholder 4">
            <a:extLst>
              <a:ext uri="{FF2B5EF4-FFF2-40B4-BE49-F238E27FC236}">
                <a16:creationId xmlns:a16="http://schemas.microsoft.com/office/drawing/2014/main" id="{B8000169-A022-1D41-B23A-6F6706D32C72}"/>
              </a:ext>
            </a:extLst>
          </p:cNvPr>
          <p:cNvSpPr>
            <a:spLocks noGrp="1"/>
          </p:cNvSpPr>
          <p:nvPr>
            <p:ph type="pic" sz="quarter" idx="11"/>
          </p:nvPr>
        </p:nvSpPr>
        <p:spPr>
          <a:xfrm>
            <a:off x="0" y="0"/>
            <a:ext cx="24377650" cy="9634538"/>
          </a:xfrm>
          <a:prstGeom prst="rect">
            <a:avLst/>
          </a:prstGeom>
        </p:spPr>
        <p:txBody>
          <a:bodyPr/>
          <a:lstStyle>
            <a:lvl1pPr>
              <a:buNone/>
              <a:defRPr/>
            </a:lvl1pPr>
          </a:lstStyle>
          <a:p>
            <a:r>
              <a:rPr lang="en-US"/>
              <a:t>Click icon to add picture</a:t>
            </a:r>
            <a:endParaRPr lang="en-US" dirty="0"/>
          </a:p>
        </p:txBody>
      </p:sp>
      <p:sp>
        <p:nvSpPr>
          <p:cNvPr id="14" name="Text Placeholder 20">
            <a:extLst>
              <a:ext uri="{FF2B5EF4-FFF2-40B4-BE49-F238E27FC236}">
                <a16:creationId xmlns:a16="http://schemas.microsoft.com/office/drawing/2014/main" id="{C77A852E-E8A1-C74C-BE3D-14DAB8319F2F}"/>
              </a:ext>
            </a:extLst>
          </p:cNvPr>
          <p:cNvSpPr>
            <a:spLocks noGrp="1"/>
          </p:cNvSpPr>
          <p:nvPr>
            <p:ph type="body" sz="quarter" idx="14" hasCustomPrompt="1"/>
          </p:nvPr>
        </p:nvSpPr>
        <p:spPr>
          <a:xfrm>
            <a:off x="601579" y="12102507"/>
            <a:ext cx="17490478" cy="1075700"/>
          </a:xfrm>
          <a:prstGeom prst="rect">
            <a:avLst/>
          </a:prstGeom>
        </p:spPr>
        <p:txBody>
          <a:bodyPr/>
          <a:lstStyle>
            <a:lvl1pPr algn="l">
              <a:buNone/>
              <a:defRPr b="0" i="0">
                <a:solidFill>
                  <a:schemeClr val="bg2"/>
                </a:solidFill>
                <a:latin typeface="Calibri" panose="020F0502020204030204" pitchFamily="34" charset="0"/>
                <a:cs typeface="Calibri" panose="020F0502020204030204" pitchFamily="34" charset="0"/>
              </a:defRPr>
            </a:lvl1pPr>
            <a:lvl2pPr>
              <a:buNone/>
              <a:defRPr/>
            </a:lvl2pPr>
            <a:lvl3pPr>
              <a:buNone/>
              <a:defRPr/>
            </a:lvl3pPr>
            <a:lvl4pPr>
              <a:buNone/>
              <a:defRPr/>
            </a:lvl4pPr>
            <a:lvl5pPr>
              <a:buNone/>
              <a:defRPr/>
            </a:lvl5pPr>
          </a:lstStyle>
          <a:p>
            <a:pPr lvl="0"/>
            <a:r>
              <a:rPr lang="en-US" dirty="0"/>
              <a:t>Name of Presenter, XX</a:t>
            </a:r>
          </a:p>
        </p:txBody>
      </p:sp>
    </p:spTree>
    <p:custDataLst>
      <p:tags r:id="rId1"/>
    </p:custDataLst>
    <p:extLst>
      <p:ext uri="{BB962C8B-B14F-4D97-AF65-F5344CB8AC3E}">
        <p14:creationId xmlns:p14="http://schemas.microsoft.com/office/powerpoint/2010/main" val="340948696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7" name="Title Placeholder 1">
            <a:extLst>
              <a:ext uri="{FF2B5EF4-FFF2-40B4-BE49-F238E27FC236}">
                <a16:creationId xmlns:a16="http://schemas.microsoft.com/office/drawing/2014/main" id="{5E6657D1-B07B-CF4A-B3C8-599EBF06ED41}"/>
              </a:ext>
            </a:extLst>
          </p:cNvPr>
          <p:cNvSpPr>
            <a:spLocks noGrp="1"/>
          </p:cNvSpPr>
          <p:nvPr>
            <p:ph type="title"/>
          </p:nvPr>
        </p:nvSpPr>
        <p:spPr>
          <a:xfrm>
            <a:off x="0" y="341587"/>
            <a:ext cx="24377650" cy="1306736"/>
          </a:xfrm>
          <a:prstGeom prst="rect">
            <a:avLst/>
          </a:prstGeom>
        </p:spPr>
        <p:txBody>
          <a:bodyPr vert="horz" lIns="182843" tIns="91422" rIns="182843" bIns="91422" rtlCol="0" anchor="ctr">
            <a:normAutofit/>
          </a:bodyPr>
          <a:lstStyle/>
          <a:p>
            <a:r>
              <a:rPr lang="en-US" dirty="0"/>
              <a:t>Heading of Slide</a:t>
            </a:r>
          </a:p>
        </p:txBody>
      </p:sp>
      <p:pic>
        <p:nvPicPr>
          <p:cNvPr id="21" name="Picture 20">
            <a:extLst>
              <a:ext uri="{FF2B5EF4-FFF2-40B4-BE49-F238E27FC236}">
                <a16:creationId xmlns:a16="http://schemas.microsoft.com/office/drawing/2014/main" id="{6C0BA32A-F926-5C42-9054-0F062A3A8F63}"/>
              </a:ext>
            </a:extLst>
          </p:cNvPr>
          <p:cNvPicPr>
            <a:picLocks noChangeAspect="1"/>
          </p:cNvPicPr>
          <p:nvPr userDrawn="1"/>
        </p:nvPicPr>
        <p:blipFill>
          <a:blip r:embed="rId34" cstate="email">
            <a:extLst>
              <a:ext uri="{28A0092B-C50C-407E-A947-70E740481C1C}">
                <a14:useLocalDpi xmlns:a14="http://schemas.microsoft.com/office/drawing/2010/main" val="0"/>
              </a:ext>
            </a:extLst>
          </a:blip>
          <a:srcRect/>
          <a:stretch/>
        </p:blipFill>
        <p:spPr>
          <a:xfrm>
            <a:off x="21836193" y="12797104"/>
            <a:ext cx="2150585" cy="577309"/>
          </a:xfrm>
          <a:prstGeom prst="rect">
            <a:avLst/>
          </a:prstGeom>
        </p:spPr>
      </p:pic>
      <p:sp>
        <p:nvSpPr>
          <p:cNvPr id="2" name="Footer Placeholder 1">
            <a:extLst>
              <a:ext uri="{FF2B5EF4-FFF2-40B4-BE49-F238E27FC236}">
                <a16:creationId xmlns:a16="http://schemas.microsoft.com/office/drawing/2014/main" id="{8CD63062-226C-6E46-998C-0CCF7769B1C4}"/>
              </a:ext>
            </a:extLst>
          </p:cNvPr>
          <p:cNvSpPr>
            <a:spLocks noGrp="1"/>
          </p:cNvSpPr>
          <p:nvPr>
            <p:ph type="ftr" sz="quarter" idx="3"/>
          </p:nvPr>
        </p:nvSpPr>
        <p:spPr>
          <a:xfrm>
            <a:off x="390872" y="12720633"/>
            <a:ext cx="21216798" cy="730250"/>
          </a:xfrm>
          <a:prstGeom prst="rect">
            <a:avLst/>
          </a:prstGeom>
        </p:spPr>
        <p:txBody>
          <a:bodyPr vert="horz" lIns="91440" tIns="45720" rIns="91440" bIns="45720" rtlCol="0" anchor="ctr"/>
          <a:lstStyle>
            <a:lvl1pPr algn="l">
              <a:defRPr sz="2200" b="0" i="1">
                <a:solidFill>
                  <a:schemeClr val="tx2"/>
                </a:solidFill>
                <a:latin typeface="Calibri" panose="020F0502020204030204" pitchFamily="34" charset="0"/>
                <a:cs typeface="Calibri" panose="020F0502020204030204" pitchFamily="34" charset="0"/>
              </a:defRPr>
            </a:lvl1pPr>
          </a:lstStyle>
          <a:p>
            <a:r>
              <a:rPr lang="en-US" dirty="0"/>
              <a:t>Source</a:t>
            </a:r>
            <a:endParaRPr lang="en-US" i="1" dirty="0"/>
          </a:p>
        </p:txBody>
      </p:sp>
    </p:spTree>
    <p:extLst>
      <p:ext uri="{BB962C8B-B14F-4D97-AF65-F5344CB8AC3E}">
        <p14:creationId xmlns:p14="http://schemas.microsoft.com/office/powerpoint/2010/main" val="615873750"/>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3" r:id="rId3"/>
    <p:sldLayoutId id="2147483704" r:id="rId4"/>
    <p:sldLayoutId id="2147483712" r:id="rId5"/>
    <p:sldLayoutId id="2147483713" r:id="rId6"/>
    <p:sldLayoutId id="2147483714" r:id="rId7"/>
    <p:sldLayoutId id="2147483676" r:id="rId8"/>
    <p:sldLayoutId id="2147483693" r:id="rId9"/>
    <p:sldLayoutId id="2147483697" r:id="rId10"/>
    <p:sldLayoutId id="2147483710" r:id="rId11"/>
    <p:sldLayoutId id="2147483709" r:id="rId12"/>
    <p:sldLayoutId id="2147483698" r:id="rId13"/>
    <p:sldLayoutId id="2147483699" r:id="rId14"/>
    <p:sldLayoutId id="2147483700" r:id="rId15"/>
    <p:sldLayoutId id="2147483677" r:id="rId16"/>
    <p:sldLayoutId id="2147483711" r:id="rId17"/>
    <p:sldLayoutId id="2147483702" r:id="rId18"/>
    <p:sldLayoutId id="2147483708" r:id="rId19"/>
    <p:sldLayoutId id="2147483695" r:id="rId20"/>
    <p:sldLayoutId id="2147483715" r:id="rId21"/>
    <p:sldLayoutId id="2147483716" r:id="rId22"/>
    <p:sldLayoutId id="2147483719" r:id="rId23"/>
    <p:sldLayoutId id="2147483720" r:id="rId24"/>
    <p:sldLayoutId id="2147483722" r:id="rId25"/>
    <p:sldLayoutId id="2147483723" r:id="rId26"/>
    <p:sldLayoutId id="2147483724" r:id="rId27"/>
    <p:sldLayoutId id="2147483725" r:id="rId28"/>
    <p:sldLayoutId id="2147483726" r:id="rId29"/>
    <p:sldLayoutId id="2147483728" r:id="rId30"/>
    <p:sldLayoutId id="2147483729" r:id="rId31"/>
    <p:sldLayoutId id="2147483730" r:id="rId32"/>
  </p:sldLayoutIdLst>
  <p:txStyles>
    <p:titleStyle>
      <a:lvl1pPr algn="ctr" defTabSz="1828343" rtl="0" eaLnBrk="1" latinLnBrk="0" hangingPunct="1">
        <a:lnSpc>
          <a:spcPct val="90000"/>
        </a:lnSpc>
        <a:spcBef>
          <a:spcPct val="0"/>
        </a:spcBef>
        <a:buNone/>
        <a:defRPr sz="7000" b="1" i="0" kern="1200">
          <a:solidFill>
            <a:srgbClr val="00A9A3"/>
          </a:solidFill>
          <a:latin typeface="Calibri" panose="020F0502020204030204" pitchFamily="34" charset="0"/>
          <a:ea typeface="+mj-ea"/>
          <a:cs typeface="Calibri" panose="020F0502020204030204" pitchFamily="34" charset="0"/>
        </a:defRPr>
      </a:lvl1pPr>
    </p:titleStyle>
    <p:bodyStyle>
      <a:lvl1pPr marL="0" indent="0" algn="ctr" defTabSz="1828343" rtl="0" eaLnBrk="1" latinLnBrk="0" hangingPunct="1">
        <a:lnSpc>
          <a:spcPct val="90000"/>
        </a:lnSpc>
        <a:spcBef>
          <a:spcPts val="2000"/>
        </a:spcBef>
        <a:buFont typeface="Arial" panose="020B0604020202020204" pitchFamily="34" charset="0"/>
        <a:buNone/>
        <a:defRPr sz="5000" b="1" i="0" kern="1200">
          <a:solidFill>
            <a:srgbClr val="00A9A3"/>
          </a:solidFill>
          <a:latin typeface="Calibri" panose="020F0502020204030204" pitchFamily="34" charset="0"/>
          <a:ea typeface="+mn-ea"/>
          <a:cs typeface="Calibri" panose="020F0502020204030204" pitchFamily="34" charset="0"/>
        </a:defRPr>
      </a:lvl1pPr>
      <a:lvl2pPr marL="914171" indent="0" algn="l" defTabSz="1828343" rtl="0" eaLnBrk="1" latinLnBrk="0" hangingPunct="1">
        <a:lnSpc>
          <a:spcPct val="90000"/>
        </a:lnSpc>
        <a:spcBef>
          <a:spcPts val="1000"/>
        </a:spcBef>
        <a:buFont typeface="Arial" panose="020B0604020202020204" pitchFamily="34" charset="0"/>
        <a:buNone/>
        <a:defRPr sz="3600" b="0" i="0" kern="1200">
          <a:solidFill>
            <a:schemeClr val="tx2"/>
          </a:solidFill>
          <a:latin typeface="Calibri" panose="020F0502020204030204" pitchFamily="34" charset="0"/>
          <a:ea typeface="+mn-ea"/>
          <a:cs typeface="Calibri" panose="020F0502020204030204" pitchFamily="34" charset="0"/>
        </a:defRPr>
      </a:lvl2pPr>
      <a:lvl3pPr marL="1828343" indent="0" algn="l" defTabSz="1828343" rtl="0" eaLnBrk="1" latinLnBrk="0" hangingPunct="1">
        <a:lnSpc>
          <a:spcPct val="90000"/>
        </a:lnSpc>
        <a:spcBef>
          <a:spcPts val="1000"/>
        </a:spcBef>
        <a:buFont typeface="Arial" panose="020B0604020202020204" pitchFamily="34" charset="0"/>
        <a:buNone/>
        <a:defRPr sz="3600" b="0" i="0" kern="1200">
          <a:solidFill>
            <a:schemeClr val="tx2"/>
          </a:solidFill>
          <a:latin typeface="Calibri" panose="020F0502020204030204" pitchFamily="34" charset="0"/>
          <a:ea typeface="+mn-ea"/>
          <a:cs typeface="Calibri" panose="020F0502020204030204" pitchFamily="34" charset="0"/>
        </a:defRPr>
      </a:lvl3pPr>
      <a:lvl4pPr marL="2742514" indent="0" algn="l" defTabSz="1828343" rtl="0" eaLnBrk="1" latinLnBrk="0" hangingPunct="1">
        <a:lnSpc>
          <a:spcPct val="90000"/>
        </a:lnSpc>
        <a:spcBef>
          <a:spcPts val="1000"/>
        </a:spcBef>
        <a:buFont typeface="Arial" panose="020B0604020202020204" pitchFamily="34" charset="0"/>
        <a:buNone/>
        <a:defRPr sz="3600" b="0" i="0" kern="1200">
          <a:solidFill>
            <a:schemeClr val="tx2"/>
          </a:solidFill>
          <a:latin typeface="Calibri" panose="020F0502020204030204" pitchFamily="34" charset="0"/>
          <a:ea typeface="+mn-ea"/>
          <a:cs typeface="Calibri" panose="020F0502020204030204" pitchFamily="34" charset="0"/>
        </a:defRPr>
      </a:lvl4pPr>
      <a:lvl5pPr marL="3656685" indent="0" algn="l" defTabSz="1828343" rtl="0" eaLnBrk="1" latinLnBrk="0" hangingPunct="1">
        <a:lnSpc>
          <a:spcPct val="90000"/>
        </a:lnSpc>
        <a:spcBef>
          <a:spcPts val="1000"/>
        </a:spcBef>
        <a:buFont typeface="Arial" panose="020B0604020202020204" pitchFamily="34" charset="0"/>
        <a:buNone/>
        <a:defRPr sz="3600" b="0" i="0" kern="1200">
          <a:solidFill>
            <a:schemeClr val="tx2"/>
          </a:solidFill>
          <a:latin typeface="Calibri" panose="020F0502020204030204" pitchFamily="34" charset="0"/>
          <a:ea typeface="+mn-ea"/>
          <a:cs typeface="Calibri" panose="020F0502020204030204" pitchFamily="34" charset="0"/>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4.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image" Target="../media/image9.e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3.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hyperlink" Target="http://www.revitalcancerrehab.com/" TargetMode="External"/><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hyperlink" Target="mailto:Kjayaraman@BSWRehab.com" TargetMode="Externa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hyperlink" Target="https://doi.org/10.1016/j.soncn.2007.08.002" TargetMode="External"/><Relationship Id="rId2" Type="http://schemas.openxmlformats.org/officeDocument/2006/relationships/notesSlide" Target="../notesSlides/notesSlide21.xml"/><Relationship Id="rId1" Type="http://schemas.openxmlformats.org/officeDocument/2006/relationships/slideLayout" Target="../slideLayouts/slideLayout24.xml"/><Relationship Id="rId5" Type="http://schemas.openxmlformats.org/officeDocument/2006/relationships/hyperlink" Target="https://doi.org/10.1249/MSS.000000000000211" TargetMode="External"/><Relationship Id="rId4" Type="http://schemas.openxmlformats.org/officeDocument/2006/relationships/hyperlink" Target="https://doi.org/10.1249/MSS.0000000000002117"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hyperlink" Target="https://doi.org/10.1200/JCO.2016.%2071.3552" TargetMode="External"/><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hyperlink" Target="https://doi.org/10.1200/JCO.2016.%2071.3552" TargetMode="External"/><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5081294"/>
            <a:ext cx="24377649" cy="1161759"/>
          </a:xfrm>
        </p:spPr>
        <p:txBody>
          <a:bodyPr>
            <a:noAutofit/>
          </a:bodyPr>
          <a:lstStyle/>
          <a:p>
            <a:pPr algn="ctr"/>
            <a:r>
              <a:rPr lang="en-US" sz="10797" dirty="0">
                <a:effectLst>
                  <a:outerShdw blurRad="38100" dist="38100" dir="2700000" algn="tl">
                    <a:srgbClr val="000000">
                      <a:alpha val="43137"/>
                    </a:srgbClr>
                  </a:outerShdw>
                </a:effectLst>
              </a:rPr>
              <a:t/>
            </a:r>
            <a:br>
              <a:rPr lang="en-US" sz="10797" dirty="0">
                <a:effectLst>
                  <a:outerShdw blurRad="38100" dist="38100" dir="2700000" algn="tl">
                    <a:srgbClr val="000000">
                      <a:alpha val="43137"/>
                    </a:srgbClr>
                  </a:outerShdw>
                </a:effectLst>
              </a:rPr>
            </a:br>
            <a:r>
              <a:rPr lang="en-US" sz="10797" dirty="0" smtClean="0">
                <a:effectLst>
                  <a:outerShdw blurRad="38100" dist="38100" dir="2700000" algn="tl">
                    <a:srgbClr val="000000">
                      <a:alpha val="43137"/>
                    </a:srgbClr>
                  </a:outerShdw>
                </a:effectLst>
              </a:rPr>
              <a:t>Thriving not just surviving:</a:t>
            </a:r>
            <a:br>
              <a:rPr lang="en-US" sz="10797" dirty="0" smtClean="0">
                <a:effectLst>
                  <a:outerShdw blurRad="38100" dist="38100" dir="2700000" algn="tl">
                    <a:srgbClr val="000000">
                      <a:alpha val="43137"/>
                    </a:srgbClr>
                  </a:outerShdw>
                </a:effectLst>
              </a:rPr>
            </a:br>
            <a:r>
              <a:rPr lang="en-US" sz="10797" dirty="0" smtClean="0">
                <a:effectLst>
                  <a:outerShdw blurRad="38100" dist="38100" dir="2700000" algn="tl">
                    <a:srgbClr val="000000">
                      <a:alpha val="43137"/>
                    </a:srgbClr>
                  </a:outerShdw>
                </a:effectLst>
              </a:rPr>
              <a:t>The Importance of Exercise throughout Survivorship</a:t>
            </a:r>
            <a:endParaRPr lang="en-US" sz="10797" dirty="0">
              <a:effectLst>
                <a:outerShdw blurRad="38100" dist="38100" dir="2700000" algn="tl">
                  <a:srgbClr val="000000">
                    <a:alpha val="43137"/>
                  </a:srgbClr>
                </a:outerShdw>
              </a:effectLst>
            </a:endParaRPr>
          </a:p>
        </p:txBody>
      </p:sp>
      <p:sp>
        <p:nvSpPr>
          <p:cNvPr id="5" name="Text Placeholder 4">
            <a:extLst>
              <a:ext uri="{FF2B5EF4-FFF2-40B4-BE49-F238E27FC236}">
                <a16:creationId xmlns:a16="http://schemas.microsoft.com/office/drawing/2014/main" id="{DB6B8ADE-B00A-430F-835C-16D3AAD92B6B}"/>
              </a:ext>
            </a:extLst>
          </p:cNvPr>
          <p:cNvSpPr>
            <a:spLocks noGrp="1"/>
          </p:cNvSpPr>
          <p:nvPr>
            <p:ph type="body" sz="quarter" idx="12"/>
          </p:nvPr>
        </p:nvSpPr>
        <p:spPr>
          <a:xfrm>
            <a:off x="3848100" y="10220617"/>
            <a:ext cx="14928849" cy="2527300"/>
          </a:xfrm>
        </p:spPr>
        <p:txBody>
          <a:bodyPr/>
          <a:lstStyle/>
          <a:p>
            <a:r>
              <a:rPr lang="en-US" sz="5400" dirty="0" smtClean="0"/>
              <a:t>Karthik Jayaraman </a:t>
            </a:r>
            <a:r>
              <a:rPr lang="en-US" sz="5400" dirty="0"/>
              <a:t>PT, </a:t>
            </a:r>
            <a:r>
              <a:rPr lang="en-US" sz="5400" dirty="0" smtClean="0"/>
              <a:t>DPT</a:t>
            </a:r>
            <a:endParaRPr lang="en-US" sz="5400" dirty="0"/>
          </a:p>
          <a:p>
            <a:r>
              <a:rPr lang="en-US" sz="5400" dirty="0" smtClean="0"/>
              <a:t>Board Certified Clinical Specialist in Oncologic Physical Therapy | Center Manager Baylor Scott and White Rehabilitation Dallas Sammons Cancer Center</a:t>
            </a:r>
            <a:endParaRPr lang="en-US" sz="5400" dirty="0"/>
          </a:p>
          <a:p>
            <a:endParaRPr lang="en-US" dirty="0"/>
          </a:p>
        </p:txBody>
      </p:sp>
    </p:spTree>
    <p:extLst>
      <p:ext uri="{BB962C8B-B14F-4D97-AF65-F5344CB8AC3E}">
        <p14:creationId xmlns:p14="http://schemas.microsoft.com/office/powerpoint/2010/main" val="217254480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6097294"/>
            <a:ext cx="24377649" cy="1161759"/>
          </a:xfrm>
        </p:spPr>
        <p:txBody>
          <a:bodyPr/>
          <a:lstStyle/>
          <a:p>
            <a:pPr algn="ctr"/>
            <a:r>
              <a:rPr lang="en-US" dirty="0"/>
              <a:t>What is cancer-related fatigue?</a:t>
            </a:r>
          </a:p>
        </p:txBody>
      </p:sp>
    </p:spTree>
    <p:extLst>
      <p:ext uri="{BB962C8B-B14F-4D97-AF65-F5344CB8AC3E}">
        <p14:creationId xmlns:p14="http://schemas.microsoft.com/office/powerpoint/2010/main" val="315453942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C5E443B-9EF8-4D39-9E25-91A0DC0569D5}"/>
              </a:ext>
            </a:extLst>
          </p:cNvPr>
          <p:cNvSpPr txBox="1">
            <a:spLocks/>
          </p:cNvSpPr>
          <p:nvPr/>
        </p:nvSpPr>
        <p:spPr>
          <a:xfrm>
            <a:off x="1526776" y="614564"/>
            <a:ext cx="21153510" cy="1297791"/>
          </a:xfrm>
          <a:prstGeom prst="rect">
            <a:avLst/>
          </a:prstGeom>
        </p:spPr>
        <p:txBody>
          <a:bodyPr wrap="square">
            <a:spAutoFit/>
          </a:bodyPr>
          <a:lstStyle>
            <a:lvl1pPr algn="l" defTabSz="1828434" rtl="0" eaLnBrk="1" latinLnBrk="0" hangingPunct="1">
              <a:lnSpc>
                <a:spcPct val="90000"/>
              </a:lnSpc>
              <a:spcBef>
                <a:spcPct val="0"/>
              </a:spcBef>
              <a:buNone/>
              <a:defRPr lang="en-US" sz="6000" b="0" i="0" kern="1200">
                <a:solidFill>
                  <a:schemeClr val="tx1"/>
                </a:solidFill>
                <a:latin typeface="Open Sans Regular" charset="0"/>
                <a:ea typeface="Open Sans Regular" charset="0"/>
                <a:cs typeface="Open Sans Regular" charset="0"/>
              </a:defRPr>
            </a:lvl1pPr>
          </a:lstStyle>
          <a:p>
            <a:pPr algn="ctr">
              <a:lnSpc>
                <a:spcPts val="9998"/>
              </a:lnSpc>
              <a:spcBef>
                <a:spcPts val="0"/>
              </a:spcBef>
              <a:defRPr/>
            </a:pPr>
            <a:r>
              <a:rPr lang="en-US" sz="7198" b="1" dirty="0">
                <a:solidFill>
                  <a:srgbClr val="00A9A3"/>
                </a:solidFill>
                <a:latin typeface="Calibri"/>
                <a:cs typeface="Calibri"/>
              </a:rPr>
              <a:t>What is Cancer-Related Fatigue (CRF)?</a:t>
            </a:r>
          </a:p>
        </p:txBody>
      </p:sp>
      <p:sp>
        <p:nvSpPr>
          <p:cNvPr id="7" name="TextBox 6">
            <a:extLst>
              <a:ext uri="{FF2B5EF4-FFF2-40B4-BE49-F238E27FC236}">
                <a16:creationId xmlns:a16="http://schemas.microsoft.com/office/drawing/2014/main" id="{A4979B36-D599-4758-AF87-61FA0A73EBDC}"/>
              </a:ext>
            </a:extLst>
          </p:cNvPr>
          <p:cNvSpPr txBox="1"/>
          <p:nvPr/>
        </p:nvSpPr>
        <p:spPr>
          <a:xfrm>
            <a:off x="3369524" y="3085081"/>
            <a:ext cx="15756676" cy="2554545"/>
          </a:xfrm>
          <a:prstGeom prst="rect">
            <a:avLst/>
          </a:prstGeom>
          <a:noFill/>
        </p:spPr>
        <p:txBody>
          <a:bodyPr wrap="square" rtlCol="0">
            <a:spAutoFit/>
          </a:bodyPr>
          <a:lstStyle/>
          <a:p>
            <a:pPr algn="ctr" defTabSz="1827977">
              <a:defRPr/>
            </a:pPr>
            <a:r>
              <a:rPr lang="en-US" sz="4000" dirty="0">
                <a:solidFill>
                  <a:srgbClr val="000000">
                    <a:lumMod val="65000"/>
                    <a:lumOff val="35000"/>
                  </a:srgbClr>
                </a:solidFill>
                <a:latin typeface="Calibri"/>
                <a:ea typeface="League Spartan" charset="0"/>
                <a:cs typeface="Calibri"/>
              </a:rPr>
              <a:t>Distressing, </a:t>
            </a:r>
            <a:r>
              <a:rPr lang="en-US" sz="4000" b="1" dirty="0">
                <a:solidFill>
                  <a:srgbClr val="000000">
                    <a:lumMod val="65000"/>
                    <a:lumOff val="35000"/>
                  </a:srgbClr>
                </a:solidFill>
                <a:latin typeface="Calibri"/>
                <a:ea typeface="League Spartan" charset="0"/>
                <a:cs typeface="Calibri"/>
              </a:rPr>
              <a:t>persistent</a:t>
            </a:r>
            <a:r>
              <a:rPr lang="en-US" sz="4000" dirty="0">
                <a:solidFill>
                  <a:srgbClr val="000000">
                    <a:lumMod val="65000"/>
                    <a:lumOff val="35000"/>
                  </a:srgbClr>
                </a:solidFill>
                <a:latin typeface="Calibri"/>
                <a:ea typeface="League Spartan" charset="0"/>
                <a:cs typeface="Calibri"/>
              </a:rPr>
              <a:t>, subjective sense of physical, emotional and/or cognitive tiredness or exhaustion related to cancer or cancer treatments that is </a:t>
            </a:r>
            <a:r>
              <a:rPr lang="en-US" sz="4000" b="1" dirty="0">
                <a:solidFill>
                  <a:srgbClr val="000000">
                    <a:lumMod val="65000"/>
                    <a:lumOff val="35000"/>
                  </a:srgbClr>
                </a:solidFill>
                <a:latin typeface="Calibri"/>
                <a:ea typeface="League Spartan" charset="0"/>
                <a:cs typeface="Calibri"/>
              </a:rPr>
              <a:t>not proportional to recent activity </a:t>
            </a:r>
            <a:r>
              <a:rPr lang="en-US" sz="4000" dirty="0">
                <a:solidFill>
                  <a:srgbClr val="000000">
                    <a:lumMod val="65000"/>
                    <a:lumOff val="35000"/>
                  </a:srgbClr>
                </a:solidFill>
                <a:latin typeface="Calibri"/>
                <a:ea typeface="League Spartan" charset="0"/>
                <a:cs typeface="Calibri"/>
              </a:rPr>
              <a:t>and </a:t>
            </a:r>
            <a:r>
              <a:rPr lang="en-US" sz="4000" b="1" dirty="0">
                <a:solidFill>
                  <a:srgbClr val="000000">
                    <a:lumMod val="65000"/>
                    <a:lumOff val="35000"/>
                  </a:srgbClr>
                </a:solidFill>
                <a:latin typeface="Calibri"/>
                <a:ea typeface="League Spartan" charset="0"/>
                <a:cs typeface="Calibri"/>
              </a:rPr>
              <a:t>interferes with usual functioning</a:t>
            </a:r>
            <a:endParaRPr lang="en-US" sz="4000" b="1" dirty="0">
              <a:solidFill>
                <a:srgbClr val="000000">
                  <a:lumMod val="65000"/>
                  <a:lumOff val="35000"/>
                </a:srgbClr>
              </a:solidFill>
              <a:latin typeface="Calibri"/>
              <a:ea typeface="Open Sans" charset="0"/>
              <a:cs typeface="Calibri"/>
            </a:endParaRPr>
          </a:p>
        </p:txBody>
      </p:sp>
      <p:sp>
        <p:nvSpPr>
          <p:cNvPr id="8" name="TextBox 7">
            <a:extLst>
              <a:ext uri="{FF2B5EF4-FFF2-40B4-BE49-F238E27FC236}">
                <a16:creationId xmlns:a16="http://schemas.microsoft.com/office/drawing/2014/main" id="{E1980D2A-3DBD-46FC-BCEF-C7EC0B217673}"/>
              </a:ext>
            </a:extLst>
          </p:cNvPr>
          <p:cNvSpPr txBox="1"/>
          <p:nvPr/>
        </p:nvSpPr>
        <p:spPr>
          <a:xfrm>
            <a:off x="3509620" y="2747799"/>
            <a:ext cx="614271" cy="1323439"/>
          </a:xfrm>
          <a:prstGeom prst="rect">
            <a:avLst/>
          </a:prstGeom>
          <a:noFill/>
        </p:spPr>
        <p:txBody>
          <a:bodyPr wrap="none" rtlCol="0">
            <a:spAutoFit/>
          </a:bodyPr>
          <a:lstStyle/>
          <a:p>
            <a:pPr defTabSz="1827977">
              <a:defRPr/>
            </a:pPr>
            <a:r>
              <a:rPr lang="en-US" sz="8000" dirty="0">
                <a:solidFill>
                  <a:srgbClr val="00A9A3"/>
                </a:solidFill>
                <a:latin typeface="Calibri" panose="020F0502020204030204" pitchFamily="34" charset="0"/>
                <a:ea typeface="League Spartan" charset="0"/>
                <a:cs typeface="Calibri" panose="020F0502020204030204" pitchFamily="34" charset="0"/>
              </a:rPr>
              <a:t>“</a:t>
            </a:r>
          </a:p>
        </p:txBody>
      </p:sp>
      <p:sp>
        <p:nvSpPr>
          <p:cNvPr id="9" name="TextBox 8">
            <a:extLst>
              <a:ext uri="{FF2B5EF4-FFF2-40B4-BE49-F238E27FC236}">
                <a16:creationId xmlns:a16="http://schemas.microsoft.com/office/drawing/2014/main" id="{F005C592-B71D-4D36-B41F-26AA8123F533}"/>
              </a:ext>
            </a:extLst>
          </p:cNvPr>
          <p:cNvSpPr txBox="1"/>
          <p:nvPr/>
        </p:nvSpPr>
        <p:spPr>
          <a:xfrm rot="10800000">
            <a:off x="18220359" y="3572228"/>
            <a:ext cx="614271" cy="1323439"/>
          </a:xfrm>
          <a:prstGeom prst="rect">
            <a:avLst/>
          </a:prstGeom>
          <a:noFill/>
        </p:spPr>
        <p:txBody>
          <a:bodyPr wrap="none" rtlCol="0">
            <a:spAutoFit/>
          </a:bodyPr>
          <a:lstStyle/>
          <a:p>
            <a:pPr defTabSz="1827977">
              <a:defRPr/>
            </a:pPr>
            <a:r>
              <a:rPr lang="en-US" sz="8000" dirty="0">
                <a:solidFill>
                  <a:srgbClr val="00A9A3"/>
                </a:solidFill>
                <a:latin typeface="Calibri" panose="020F0502020204030204" pitchFamily="34" charset="0"/>
                <a:ea typeface="League Spartan" charset="0"/>
                <a:cs typeface="Calibri" panose="020F0502020204030204" pitchFamily="34" charset="0"/>
              </a:rPr>
              <a:t>“</a:t>
            </a:r>
          </a:p>
        </p:txBody>
      </p:sp>
      <p:sp>
        <p:nvSpPr>
          <p:cNvPr id="12" name="TextBox 11">
            <a:extLst>
              <a:ext uri="{FF2B5EF4-FFF2-40B4-BE49-F238E27FC236}">
                <a16:creationId xmlns:a16="http://schemas.microsoft.com/office/drawing/2014/main" id="{94149232-3B8E-438A-83E7-8202B58C58AD}"/>
              </a:ext>
            </a:extLst>
          </p:cNvPr>
          <p:cNvSpPr txBox="1"/>
          <p:nvPr/>
        </p:nvSpPr>
        <p:spPr>
          <a:xfrm>
            <a:off x="1741590" y="11368404"/>
            <a:ext cx="20259007" cy="707886"/>
          </a:xfrm>
          <a:prstGeom prst="rect">
            <a:avLst/>
          </a:prstGeom>
          <a:noFill/>
        </p:spPr>
        <p:txBody>
          <a:bodyPr wrap="square" rtlCol="0">
            <a:spAutoFit/>
          </a:bodyPr>
          <a:lstStyle/>
          <a:p>
            <a:r>
              <a:rPr lang="en-US" sz="2000" i="1" dirty="0"/>
              <a:t>Referenced with permission from the NCCN Clinical Practice Guidelines in Oncology (NCCN Guidelines®) for Cancer-Related Fatigue V.1.2019. © National Comprehensive Cancer Network, Inc. 2019.  All rights reserved.  Accessed June 11th, 2019.  To view the most recent and complete version of the guideline, go online to NCCN.org. </a:t>
            </a:r>
          </a:p>
        </p:txBody>
      </p:sp>
      <p:sp>
        <p:nvSpPr>
          <p:cNvPr id="10" name="Oval 9">
            <a:extLst>
              <a:ext uri="{FF2B5EF4-FFF2-40B4-BE49-F238E27FC236}">
                <a16:creationId xmlns:a16="http://schemas.microsoft.com/office/drawing/2014/main" id="{4A1C08CE-21B2-4DCF-AF95-5A832188092A}"/>
              </a:ext>
            </a:extLst>
          </p:cNvPr>
          <p:cNvSpPr/>
          <p:nvPr/>
        </p:nvSpPr>
        <p:spPr>
          <a:xfrm>
            <a:off x="3030064" y="6437925"/>
            <a:ext cx="4606058" cy="4326527"/>
          </a:xfrm>
          <a:prstGeom prst="ellipse">
            <a:avLst/>
          </a:prstGeom>
          <a:solidFill>
            <a:srgbClr val="97CB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7977">
              <a:defRPr/>
            </a:pPr>
            <a:endParaRPr lang="en-US" sz="3599" dirty="0">
              <a:solidFill>
                <a:srgbClr val="FFFFFF"/>
              </a:solidFill>
              <a:latin typeface="Open Sans Regular" charset="0"/>
            </a:endParaRPr>
          </a:p>
        </p:txBody>
      </p:sp>
      <p:sp>
        <p:nvSpPr>
          <p:cNvPr id="11" name="Oval 10">
            <a:extLst>
              <a:ext uri="{FF2B5EF4-FFF2-40B4-BE49-F238E27FC236}">
                <a16:creationId xmlns:a16="http://schemas.microsoft.com/office/drawing/2014/main" id="{5DEFE2AB-0869-4D5C-AC7F-8AC40F4AB088}"/>
              </a:ext>
            </a:extLst>
          </p:cNvPr>
          <p:cNvSpPr/>
          <p:nvPr/>
        </p:nvSpPr>
        <p:spPr>
          <a:xfrm>
            <a:off x="9502204" y="5639626"/>
            <a:ext cx="4383923" cy="4401319"/>
          </a:xfrm>
          <a:prstGeom prst="ellipse">
            <a:avLst/>
          </a:prstGeom>
          <a:solidFill>
            <a:srgbClr val="00A9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7977">
              <a:defRPr/>
            </a:pPr>
            <a:endParaRPr lang="en-US" sz="3599" dirty="0">
              <a:solidFill>
                <a:srgbClr val="FFFFFF"/>
              </a:solidFill>
              <a:latin typeface="Open Sans Regular" charset="0"/>
            </a:endParaRPr>
          </a:p>
        </p:txBody>
      </p:sp>
      <p:sp>
        <p:nvSpPr>
          <p:cNvPr id="13" name="Oval 12">
            <a:extLst>
              <a:ext uri="{FF2B5EF4-FFF2-40B4-BE49-F238E27FC236}">
                <a16:creationId xmlns:a16="http://schemas.microsoft.com/office/drawing/2014/main" id="{0E1B3FA1-CD02-4A4D-A9AC-2992305E2BAD}"/>
              </a:ext>
            </a:extLst>
          </p:cNvPr>
          <p:cNvSpPr/>
          <p:nvPr/>
        </p:nvSpPr>
        <p:spPr>
          <a:xfrm>
            <a:off x="15657692" y="6418877"/>
            <a:ext cx="4383923" cy="4401319"/>
          </a:xfrm>
          <a:prstGeom prst="ellipse">
            <a:avLst/>
          </a:prstGeom>
          <a:solidFill>
            <a:srgbClr val="00A1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7977">
              <a:defRPr/>
            </a:pPr>
            <a:endParaRPr lang="en-US" sz="3599" dirty="0">
              <a:solidFill>
                <a:srgbClr val="FFFFFF"/>
              </a:solidFill>
              <a:latin typeface="Open Sans Regular" charset="0"/>
            </a:endParaRPr>
          </a:p>
        </p:txBody>
      </p:sp>
      <p:sp>
        <p:nvSpPr>
          <p:cNvPr id="14" name="TextBox 13">
            <a:extLst>
              <a:ext uri="{FF2B5EF4-FFF2-40B4-BE49-F238E27FC236}">
                <a16:creationId xmlns:a16="http://schemas.microsoft.com/office/drawing/2014/main" id="{02973D8C-C8AD-4E02-B2E9-7BB550515ED3}"/>
              </a:ext>
            </a:extLst>
          </p:cNvPr>
          <p:cNvSpPr txBox="1"/>
          <p:nvPr/>
        </p:nvSpPr>
        <p:spPr>
          <a:xfrm>
            <a:off x="16248628" y="7376772"/>
            <a:ext cx="3080746" cy="1938992"/>
          </a:xfrm>
          <a:prstGeom prst="rect">
            <a:avLst/>
          </a:prstGeom>
          <a:noFill/>
        </p:spPr>
        <p:txBody>
          <a:bodyPr wrap="square" rtlCol="0" anchor="ctr" anchorCtr="0">
            <a:spAutoFit/>
          </a:bodyPr>
          <a:lstStyle/>
          <a:p>
            <a:pPr algn="ctr" defTabSz="1827977">
              <a:defRPr/>
            </a:pPr>
            <a:r>
              <a:rPr lang="en-US" sz="6000" b="1" dirty="0">
                <a:solidFill>
                  <a:srgbClr val="FFFFFF"/>
                </a:solidFill>
                <a:latin typeface="Calibri"/>
                <a:ea typeface="League Spartan" charset="0"/>
                <a:cs typeface="Calibri"/>
              </a:rPr>
              <a:t>Rarely treated</a:t>
            </a:r>
          </a:p>
        </p:txBody>
      </p:sp>
      <p:sp>
        <p:nvSpPr>
          <p:cNvPr id="15" name="TextBox 14">
            <a:extLst>
              <a:ext uri="{FF2B5EF4-FFF2-40B4-BE49-F238E27FC236}">
                <a16:creationId xmlns:a16="http://schemas.microsoft.com/office/drawing/2014/main" id="{AB261D48-EF79-46F8-A295-CACEE8A30C93}"/>
              </a:ext>
            </a:extLst>
          </p:cNvPr>
          <p:cNvSpPr txBox="1"/>
          <p:nvPr/>
        </p:nvSpPr>
        <p:spPr>
          <a:xfrm>
            <a:off x="9891674" y="6274355"/>
            <a:ext cx="3510466" cy="2585323"/>
          </a:xfrm>
          <a:prstGeom prst="rect">
            <a:avLst/>
          </a:prstGeom>
          <a:noFill/>
        </p:spPr>
        <p:txBody>
          <a:bodyPr wrap="square" rtlCol="0" anchor="ctr" anchorCtr="0">
            <a:spAutoFit/>
          </a:bodyPr>
          <a:lstStyle/>
          <a:p>
            <a:pPr algn="ctr" defTabSz="1827977">
              <a:defRPr/>
            </a:pPr>
            <a:r>
              <a:rPr lang="en-US" sz="5400" b="1" dirty="0">
                <a:solidFill>
                  <a:srgbClr val="FFFFFF"/>
                </a:solidFill>
                <a:latin typeface="Calibri"/>
                <a:ea typeface="League Spartan" charset="0"/>
                <a:cs typeface="Calibri"/>
              </a:rPr>
              <a:t>60% of </a:t>
            </a:r>
          </a:p>
          <a:p>
            <a:pPr algn="ctr" defTabSz="1827977">
              <a:defRPr/>
            </a:pPr>
            <a:r>
              <a:rPr lang="en-US" sz="5400" b="1" dirty="0">
                <a:solidFill>
                  <a:srgbClr val="FFFFFF"/>
                </a:solidFill>
                <a:latin typeface="Calibri"/>
                <a:ea typeface="League Spartan" charset="0"/>
                <a:cs typeface="Calibri"/>
              </a:rPr>
              <a:t>cancer</a:t>
            </a:r>
          </a:p>
          <a:p>
            <a:pPr algn="ctr" defTabSz="1827977">
              <a:defRPr/>
            </a:pPr>
            <a:r>
              <a:rPr lang="en-US" sz="5400" b="1" dirty="0">
                <a:solidFill>
                  <a:srgbClr val="FFFFFF"/>
                </a:solidFill>
                <a:latin typeface="Calibri"/>
                <a:ea typeface="League Spartan" charset="0"/>
                <a:cs typeface="Calibri"/>
              </a:rPr>
              <a:t>population</a:t>
            </a:r>
          </a:p>
        </p:txBody>
      </p:sp>
      <p:sp>
        <p:nvSpPr>
          <p:cNvPr id="16" name="TextBox 15">
            <a:extLst>
              <a:ext uri="{FF2B5EF4-FFF2-40B4-BE49-F238E27FC236}">
                <a16:creationId xmlns:a16="http://schemas.microsoft.com/office/drawing/2014/main" id="{54593CA1-9079-4957-8D36-CBE5CFAB0A5B}"/>
              </a:ext>
            </a:extLst>
          </p:cNvPr>
          <p:cNvSpPr txBox="1"/>
          <p:nvPr/>
        </p:nvSpPr>
        <p:spPr>
          <a:xfrm>
            <a:off x="3620041" y="7186916"/>
            <a:ext cx="3426103" cy="2585323"/>
          </a:xfrm>
          <a:prstGeom prst="rect">
            <a:avLst/>
          </a:prstGeom>
          <a:noFill/>
        </p:spPr>
        <p:txBody>
          <a:bodyPr wrap="square" rtlCol="0" anchor="ctr" anchorCtr="0">
            <a:spAutoFit/>
          </a:bodyPr>
          <a:lstStyle/>
          <a:p>
            <a:pPr algn="ctr" defTabSz="1827977">
              <a:defRPr/>
            </a:pPr>
            <a:r>
              <a:rPr lang="en-US" sz="5400" b="1" dirty="0">
                <a:solidFill>
                  <a:srgbClr val="FFFFFF"/>
                </a:solidFill>
                <a:latin typeface="Calibri"/>
                <a:ea typeface="League Spartan" charset="0"/>
                <a:cs typeface="Calibri"/>
              </a:rPr>
              <a:t>Persists 6+ months in 33%</a:t>
            </a:r>
          </a:p>
        </p:txBody>
      </p:sp>
      <p:sp>
        <p:nvSpPr>
          <p:cNvPr id="17" name="TextBox 16">
            <a:extLst>
              <a:ext uri="{FF2B5EF4-FFF2-40B4-BE49-F238E27FC236}">
                <a16:creationId xmlns:a16="http://schemas.microsoft.com/office/drawing/2014/main" id="{19BE169E-827C-47ED-A526-9769D1654B79}"/>
              </a:ext>
            </a:extLst>
          </p:cNvPr>
          <p:cNvSpPr txBox="1"/>
          <p:nvPr/>
        </p:nvSpPr>
        <p:spPr>
          <a:xfrm rot="21155910">
            <a:off x="406314" y="4935721"/>
            <a:ext cx="3527150" cy="1754070"/>
          </a:xfrm>
          <a:prstGeom prst="rect">
            <a:avLst/>
          </a:prstGeom>
          <a:noFill/>
          <a:ln w="38100">
            <a:solidFill>
              <a:schemeClr val="accent1">
                <a:lumMod val="75000"/>
              </a:schemeClr>
            </a:solidFill>
          </a:ln>
        </p:spPr>
        <p:txBody>
          <a:bodyPr wrap="square" rtlCol="0">
            <a:spAutoFit/>
          </a:bodyPr>
          <a:lstStyle/>
          <a:p>
            <a:pPr algn="ctr"/>
            <a:r>
              <a:rPr lang="en-US" sz="5399" b="1" dirty="0"/>
              <a:t>What is the Problem?</a:t>
            </a:r>
          </a:p>
        </p:txBody>
      </p:sp>
      <p:sp>
        <p:nvSpPr>
          <p:cNvPr id="18" name="TextBox 17"/>
          <p:cNvSpPr txBox="1"/>
          <p:nvPr/>
        </p:nvSpPr>
        <p:spPr>
          <a:xfrm>
            <a:off x="1741590" y="12160775"/>
            <a:ext cx="20051610" cy="1015663"/>
          </a:xfrm>
          <a:prstGeom prst="rect">
            <a:avLst/>
          </a:prstGeom>
          <a:noFill/>
        </p:spPr>
        <p:txBody>
          <a:bodyPr wrap="square" rtlCol="0">
            <a:spAutoFit/>
          </a:bodyPr>
          <a:lstStyle/>
          <a:p>
            <a:pPr marL="457086" indent="-457086">
              <a:buAutoNum type="arabicPeriod"/>
            </a:pPr>
            <a:r>
              <a:rPr lang="en-US" sz="2000" i="1" dirty="0">
                <a:solidFill>
                  <a:srgbClr val="00A9A3"/>
                </a:solidFill>
              </a:rPr>
              <a:t>Stubblefield MD, O’Dell MW. Cancer Rehabilitation Principles and Practice. 1</a:t>
            </a:r>
            <a:r>
              <a:rPr lang="en-US" sz="2000" i="1" baseline="30000" dirty="0">
                <a:solidFill>
                  <a:srgbClr val="00A9A3"/>
                </a:solidFill>
              </a:rPr>
              <a:t>st</a:t>
            </a:r>
            <a:r>
              <a:rPr lang="en-US" sz="2000" i="1" dirty="0">
                <a:solidFill>
                  <a:srgbClr val="00A9A3"/>
                </a:solidFill>
              </a:rPr>
              <a:t> ed. New York, New York: Demos Medical Publishing; 2009.</a:t>
            </a:r>
          </a:p>
          <a:p>
            <a:pPr marL="457086" indent="-457086">
              <a:buFontTx/>
              <a:buAutoNum type="arabicPeriod"/>
            </a:pPr>
            <a:r>
              <a:rPr lang="en-US" sz="2000" i="1" dirty="0">
                <a:solidFill>
                  <a:srgbClr val="00A9A3"/>
                </a:solidFill>
              </a:rPr>
              <a:t>Jones JM, Olson K, Catton P, Catton CN, et al. Cancer-related fatigue and associated disability in post-treatment cancer survivors. Journal of Cancer Survivorship. 2016; 10 (1): 51-61.</a:t>
            </a:r>
          </a:p>
          <a:p>
            <a:pPr marL="457086" indent="-457086">
              <a:buAutoNum type="arabicPeriod"/>
            </a:pPr>
            <a:endParaRPr lang="en-US" sz="2000" dirty="0">
              <a:solidFill>
                <a:schemeClr val="tx1">
                  <a:lumMod val="50000"/>
                  <a:lumOff val="50000"/>
                </a:schemeClr>
              </a:solidFill>
            </a:endParaRPr>
          </a:p>
        </p:txBody>
      </p:sp>
    </p:spTree>
    <p:extLst>
      <p:ext uri="{BB962C8B-B14F-4D97-AF65-F5344CB8AC3E}">
        <p14:creationId xmlns:p14="http://schemas.microsoft.com/office/powerpoint/2010/main" val="377075917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82C1982-662D-4D36-8B32-9BF05A52E623}"/>
              </a:ext>
            </a:extLst>
          </p:cNvPr>
          <p:cNvSpPr/>
          <p:nvPr/>
        </p:nvSpPr>
        <p:spPr>
          <a:xfrm>
            <a:off x="13013528" y="3564008"/>
            <a:ext cx="9029596" cy="7348742"/>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EFFB8CFC-7EBB-4C24-9F7A-8CF649B40F45}"/>
              </a:ext>
            </a:extLst>
          </p:cNvPr>
          <p:cNvSpPr txBox="1"/>
          <p:nvPr/>
        </p:nvSpPr>
        <p:spPr>
          <a:xfrm>
            <a:off x="12980897" y="3564010"/>
            <a:ext cx="9007840" cy="6696385"/>
          </a:xfrm>
          <a:prstGeom prst="rect">
            <a:avLst/>
          </a:prstGeom>
          <a:noFill/>
        </p:spPr>
        <p:txBody>
          <a:bodyPr wrap="square" rtlCol="0">
            <a:spAutoFit/>
          </a:bodyPr>
          <a:lstStyle/>
          <a:p>
            <a:pPr marL="182834" indent="-182834">
              <a:lnSpc>
                <a:spcPct val="150000"/>
              </a:lnSpc>
              <a:buFont typeface="Arial" panose="020B0604020202020204" pitchFamily="34" charset="0"/>
              <a:buChar char="•"/>
            </a:pPr>
            <a:r>
              <a:rPr lang="en-US" sz="5399" dirty="0">
                <a:solidFill>
                  <a:schemeClr val="bg1">
                    <a:lumMod val="50000"/>
                  </a:schemeClr>
                </a:solidFill>
                <a:sym typeface="Wingdings" panose="05000000000000000000" pitchFamily="2" charset="2"/>
              </a:rPr>
              <a:t>Not related to event</a:t>
            </a:r>
          </a:p>
          <a:p>
            <a:pPr marL="182834" indent="-182834">
              <a:lnSpc>
                <a:spcPct val="150000"/>
              </a:lnSpc>
              <a:buFont typeface="Arial" panose="020B0604020202020204" pitchFamily="34" charset="0"/>
              <a:buChar char="•"/>
            </a:pPr>
            <a:r>
              <a:rPr lang="en-US" sz="5399" dirty="0">
                <a:solidFill>
                  <a:schemeClr val="bg1">
                    <a:lumMod val="50000"/>
                  </a:schemeClr>
                </a:solidFill>
                <a:sym typeface="Wingdings" panose="05000000000000000000" pitchFamily="2" charset="2"/>
              </a:rPr>
              <a:t>Not treated by rest</a:t>
            </a:r>
          </a:p>
          <a:p>
            <a:pPr marL="182834" indent="-182834">
              <a:lnSpc>
                <a:spcPct val="150000"/>
              </a:lnSpc>
              <a:buFont typeface="Arial" panose="020B0604020202020204" pitchFamily="34" charset="0"/>
              <a:buChar char="•"/>
            </a:pPr>
            <a:r>
              <a:rPr lang="en-US" sz="5399" dirty="0">
                <a:solidFill>
                  <a:schemeClr val="bg1">
                    <a:lumMod val="50000"/>
                  </a:schemeClr>
                </a:solidFill>
                <a:sym typeface="Wingdings" panose="05000000000000000000" pitchFamily="2" charset="2"/>
              </a:rPr>
              <a:t>Can last years after treatment</a:t>
            </a:r>
          </a:p>
          <a:p>
            <a:pPr marL="182834" indent="-182834">
              <a:lnSpc>
                <a:spcPct val="150000"/>
              </a:lnSpc>
              <a:buFont typeface="Arial" panose="020B0604020202020204" pitchFamily="34" charset="0"/>
              <a:buChar char="•"/>
            </a:pPr>
            <a:r>
              <a:rPr lang="en-US" sz="5399" dirty="0">
                <a:solidFill>
                  <a:schemeClr val="bg1">
                    <a:lumMod val="50000"/>
                  </a:schemeClr>
                </a:solidFill>
                <a:sym typeface="Wingdings" panose="05000000000000000000" pitchFamily="2" charset="2"/>
              </a:rPr>
              <a:t>May be more distressing and severe</a:t>
            </a:r>
          </a:p>
          <a:p>
            <a:pPr marL="182834" indent="-182834">
              <a:lnSpc>
                <a:spcPct val="150000"/>
              </a:lnSpc>
              <a:buFont typeface="Arial" panose="020B0604020202020204" pitchFamily="34" charset="0"/>
              <a:buChar char="•"/>
            </a:pPr>
            <a:endParaRPr lang="en-US" dirty="0"/>
          </a:p>
        </p:txBody>
      </p:sp>
      <p:sp>
        <p:nvSpPr>
          <p:cNvPr id="2" name="Rectangle 1">
            <a:extLst>
              <a:ext uri="{FF2B5EF4-FFF2-40B4-BE49-F238E27FC236}">
                <a16:creationId xmlns:a16="http://schemas.microsoft.com/office/drawing/2014/main" id="{09ADB191-C557-4DCB-91C2-EB9F7C61AA15}"/>
              </a:ext>
            </a:extLst>
          </p:cNvPr>
          <p:cNvSpPr/>
          <p:nvPr/>
        </p:nvSpPr>
        <p:spPr>
          <a:xfrm>
            <a:off x="2367159" y="3564010"/>
            <a:ext cx="9029596" cy="7348742"/>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 name="Title 1">
            <a:extLst>
              <a:ext uri="{FF2B5EF4-FFF2-40B4-BE49-F238E27FC236}">
                <a16:creationId xmlns:a16="http://schemas.microsoft.com/office/drawing/2014/main" id="{B489B6B9-76CE-413C-9C48-086F49DC4048}"/>
              </a:ext>
            </a:extLst>
          </p:cNvPr>
          <p:cNvSpPr txBox="1">
            <a:spLocks/>
          </p:cNvSpPr>
          <p:nvPr/>
        </p:nvSpPr>
        <p:spPr>
          <a:xfrm>
            <a:off x="3049588" y="1167927"/>
            <a:ext cx="18278477" cy="1297791"/>
          </a:xfrm>
          <a:prstGeom prst="rect">
            <a:avLst/>
          </a:prstGeom>
        </p:spPr>
        <p:txBody>
          <a:bodyPr wrap="square">
            <a:spAutoFit/>
          </a:bodyPr>
          <a:lstStyle>
            <a:lvl1pPr algn="l" defTabSz="1828434" rtl="0" eaLnBrk="1" latinLnBrk="0" hangingPunct="1">
              <a:lnSpc>
                <a:spcPct val="90000"/>
              </a:lnSpc>
              <a:spcBef>
                <a:spcPct val="0"/>
              </a:spcBef>
              <a:buNone/>
              <a:defRPr lang="en-US" sz="6000" b="0" i="0" kern="1200">
                <a:solidFill>
                  <a:schemeClr val="tx1"/>
                </a:solidFill>
                <a:latin typeface="Open Sans Regular" charset="0"/>
                <a:ea typeface="Open Sans Regular" charset="0"/>
                <a:cs typeface="Open Sans Regular" charset="0"/>
              </a:defRPr>
            </a:lvl1pPr>
          </a:lstStyle>
          <a:p>
            <a:pPr algn="ctr">
              <a:lnSpc>
                <a:spcPts val="9998"/>
              </a:lnSpc>
              <a:spcBef>
                <a:spcPts val="0"/>
              </a:spcBef>
              <a:defRPr/>
            </a:pPr>
            <a:r>
              <a:rPr lang="en-US" sz="7198" b="1" dirty="0">
                <a:solidFill>
                  <a:srgbClr val="00A9A3"/>
                </a:solidFill>
                <a:latin typeface="Calibri"/>
                <a:cs typeface="Calibri"/>
              </a:rPr>
              <a:t>Cancer-Related Fatigue</a:t>
            </a:r>
          </a:p>
        </p:txBody>
      </p:sp>
      <p:sp>
        <p:nvSpPr>
          <p:cNvPr id="4" name="TextBox 3">
            <a:extLst>
              <a:ext uri="{FF2B5EF4-FFF2-40B4-BE49-F238E27FC236}">
                <a16:creationId xmlns:a16="http://schemas.microsoft.com/office/drawing/2014/main" id="{EAA54D34-8FAD-4165-AD32-40296CE990AE}"/>
              </a:ext>
            </a:extLst>
          </p:cNvPr>
          <p:cNvSpPr txBox="1"/>
          <p:nvPr/>
        </p:nvSpPr>
        <p:spPr>
          <a:xfrm>
            <a:off x="9161397" y="2226671"/>
            <a:ext cx="6061275" cy="707758"/>
          </a:xfrm>
          <a:prstGeom prst="rect">
            <a:avLst/>
          </a:prstGeom>
          <a:noFill/>
        </p:spPr>
        <p:txBody>
          <a:bodyPr wrap="none" rtlCol="0" anchor="ctr" anchorCtr="0">
            <a:spAutoFit/>
          </a:bodyPr>
          <a:lstStyle/>
          <a:p>
            <a:pPr algn="ctr" defTabSz="1827977">
              <a:defRPr/>
            </a:pPr>
            <a:r>
              <a:rPr lang="en-US" sz="3999" b="1" dirty="0">
                <a:solidFill>
                  <a:srgbClr val="000000">
                    <a:lumMod val="65000"/>
                    <a:lumOff val="35000"/>
                  </a:srgbClr>
                </a:solidFill>
                <a:latin typeface="Open Sans" charset="0"/>
                <a:ea typeface="Open Sans" charset="0"/>
                <a:cs typeface="Open Sans" charset="0"/>
              </a:rPr>
              <a:t>Normal Fatigue vs. CRF</a:t>
            </a:r>
          </a:p>
        </p:txBody>
      </p:sp>
      <p:sp>
        <p:nvSpPr>
          <p:cNvPr id="6" name="TextBox 5">
            <a:extLst>
              <a:ext uri="{FF2B5EF4-FFF2-40B4-BE49-F238E27FC236}">
                <a16:creationId xmlns:a16="http://schemas.microsoft.com/office/drawing/2014/main" id="{BEAA70AA-45BC-4C12-8CC0-49195C006330}"/>
              </a:ext>
            </a:extLst>
          </p:cNvPr>
          <p:cNvSpPr txBox="1"/>
          <p:nvPr/>
        </p:nvSpPr>
        <p:spPr>
          <a:xfrm>
            <a:off x="2334526" y="3708089"/>
            <a:ext cx="9007840" cy="4948791"/>
          </a:xfrm>
          <a:prstGeom prst="rect">
            <a:avLst/>
          </a:prstGeom>
          <a:noFill/>
        </p:spPr>
        <p:txBody>
          <a:bodyPr wrap="square" rtlCol="0">
            <a:spAutoFit/>
          </a:bodyPr>
          <a:lstStyle/>
          <a:p>
            <a:pPr marL="182834" indent="-182834">
              <a:lnSpc>
                <a:spcPct val="150000"/>
              </a:lnSpc>
              <a:buFont typeface="Arial" panose="020B0604020202020204" pitchFamily="34" charset="0"/>
              <a:buChar char="•"/>
            </a:pPr>
            <a:r>
              <a:rPr lang="en-US" sz="5399" dirty="0">
                <a:solidFill>
                  <a:schemeClr val="bg1">
                    <a:lumMod val="50000"/>
                  </a:schemeClr>
                </a:solidFill>
                <a:sym typeface="Wingdings" panose="05000000000000000000" pitchFamily="2" charset="2"/>
              </a:rPr>
              <a:t>Predictable</a:t>
            </a:r>
          </a:p>
          <a:p>
            <a:pPr marL="182834" indent="-182834">
              <a:lnSpc>
                <a:spcPct val="150000"/>
              </a:lnSpc>
              <a:buFont typeface="Arial" panose="020B0604020202020204" pitchFamily="34" charset="0"/>
              <a:buChar char="•"/>
            </a:pPr>
            <a:r>
              <a:rPr lang="en-US" sz="5399" dirty="0">
                <a:solidFill>
                  <a:schemeClr val="bg1">
                    <a:lumMod val="50000"/>
                  </a:schemeClr>
                </a:solidFill>
                <a:sym typeface="Wingdings" panose="05000000000000000000" pitchFamily="2" charset="2"/>
              </a:rPr>
              <a:t>Temporary</a:t>
            </a:r>
          </a:p>
          <a:p>
            <a:pPr marL="182834" indent="-182834">
              <a:lnSpc>
                <a:spcPct val="150000"/>
              </a:lnSpc>
              <a:buFont typeface="Arial" panose="020B0604020202020204" pitchFamily="34" charset="0"/>
              <a:buChar char="•"/>
            </a:pPr>
            <a:r>
              <a:rPr lang="en-US" sz="5399" dirty="0">
                <a:solidFill>
                  <a:schemeClr val="bg1">
                    <a:lumMod val="50000"/>
                  </a:schemeClr>
                </a:solidFill>
                <a:sym typeface="Wingdings" panose="05000000000000000000" pitchFamily="2" charset="2"/>
              </a:rPr>
              <a:t>Treated by rest</a:t>
            </a:r>
          </a:p>
          <a:p>
            <a:pPr marL="182834" indent="-182834">
              <a:lnSpc>
                <a:spcPct val="150000"/>
              </a:lnSpc>
              <a:buFont typeface="Arial" panose="020B0604020202020204" pitchFamily="34" charset="0"/>
              <a:buChar char="•"/>
            </a:pPr>
            <a:r>
              <a:rPr lang="en-US" sz="5399" dirty="0">
                <a:solidFill>
                  <a:schemeClr val="bg1">
                    <a:lumMod val="50000"/>
                  </a:schemeClr>
                </a:solidFill>
                <a:sym typeface="Wingdings" panose="05000000000000000000" pitchFamily="2" charset="2"/>
              </a:rPr>
              <a:t>Short duration</a:t>
            </a:r>
            <a:endParaRPr lang="en-US" dirty="0"/>
          </a:p>
        </p:txBody>
      </p:sp>
      <p:sp>
        <p:nvSpPr>
          <p:cNvPr id="8" name="TextBox 7">
            <a:extLst>
              <a:ext uri="{FF2B5EF4-FFF2-40B4-BE49-F238E27FC236}">
                <a16:creationId xmlns:a16="http://schemas.microsoft.com/office/drawing/2014/main" id="{D6FF8668-EC7F-430F-A113-708C2B64D30D}"/>
              </a:ext>
            </a:extLst>
          </p:cNvPr>
          <p:cNvSpPr txBox="1"/>
          <p:nvPr/>
        </p:nvSpPr>
        <p:spPr>
          <a:xfrm>
            <a:off x="5008284" y="11219359"/>
            <a:ext cx="3769109" cy="769313"/>
          </a:xfrm>
          <a:prstGeom prst="rect">
            <a:avLst/>
          </a:prstGeom>
          <a:noFill/>
        </p:spPr>
        <p:txBody>
          <a:bodyPr wrap="none" rtlCol="0" anchor="ctr" anchorCtr="0">
            <a:spAutoFit/>
          </a:bodyPr>
          <a:lstStyle/>
          <a:p>
            <a:pPr algn="ctr" defTabSz="1827977">
              <a:defRPr/>
            </a:pPr>
            <a:r>
              <a:rPr lang="en-US" sz="4399" b="1" dirty="0">
                <a:solidFill>
                  <a:srgbClr val="000000"/>
                </a:solidFill>
                <a:latin typeface="Calibri"/>
                <a:ea typeface="League Spartan" charset="0"/>
                <a:cs typeface="Calibri"/>
              </a:rPr>
              <a:t>Normal Fatigue</a:t>
            </a:r>
          </a:p>
        </p:txBody>
      </p:sp>
      <p:sp>
        <p:nvSpPr>
          <p:cNvPr id="9" name="TextBox 8">
            <a:extLst>
              <a:ext uri="{FF2B5EF4-FFF2-40B4-BE49-F238E27FC236}">
                <a16:creationId xmlns:a16="http://schemas.microsoft.com/office/drawing/2014/main" id="{A0E71744-FC3E-4B33-B9F8-C0EB39140463}"/>
              </a:ext>
            </a:extLst>
          </p:cNvPr>
          <p:cNvSpPr txBox="1"/>
          <p:nvPr/>
        </p:nvSpPr>
        <p:spPr>
          <a:xfrm>
            <a:off x="14742661" y="11219359"/>
            <a:ext cx="5571333" cy="769313"/>
          </a:xfrm>
          <a:prstGeom prst="rect">
            <a:avLst/>
          </a:prstGeom>
          <a:noFill/>
        </p:spPr>
        <p:txBody>
          <a:bodyPr wrap="none" rtlCol="0" anchor="ctr" anchorCtr="0">
            <a:spAutoFit/>
          </a:bodyPr>
          <a:lstStyle/>
          <a:p>
            <a:pPr algn="ctr" defTabSz="1827977">
              <a:defRPr/>
            </a:pPr>
            <a:r>
              <a:rPr lang="en-US" sz="4399" b="1" dirty="0">
                <a:solidFill>
                  <a:srgbClr val="000000"/>
                </a:solidFill>
                <a:latin typeface="Calibri"/>
                <a:ea typeface="League Spartan" charset="0"/>
                <a:cs typeface="Calibri"/>
              </a:rPr>
              <a:t>Cancer-Related Fatigue</a:t>
            </a:r>
          </a:p>
        </p:txBody>
      </p:sp>
      <p:sp>
        <p:nvSpPr>
          <p:cNvPr id="13" name="TextBox 12">
            <a:extLst>
              <a:ext uri="{FF2B5EF4-FFF2-40B4-BE49-F238E27FC236}">
                <a16:creationId xmlns:a16="http://schemas.microsoft.com/office/drawing/2014/main" id="{94149232-3B8E-438A-83E7-8202B58C58AD}"/>
              </a:ext>
            </a:extLst>
          </p:cNvPr>
          <p:cNvSpPr txBox="1"/>
          <p:nvPr/>
        </p:nvSpPr>
        <p:spPr>
          <a:xfrm>
            <a:off x="1784117" y="12473304"/>
            <a:ext cx="20259007" cy="707886"/>
          </a:xfrm>
          <a:prstGeom prst="rect">
            <a:avLst/>
          </a:prstGeom>
          <a:noFill/>
        </p:spPr>
        <p:txBody>
          <a:bodyPr wrap="square" rtlCol="0">
            <a:spAutoFit/>
          </a:bodyPr>
          <a:lstStyle/>
          <a:p>
            <a:r>
              <a:rPr lang="en-US" sz="2000" i="1" dirty="0"/>
              <a:t>Referenced with permission from the NCCN Clinical Practice Guidelines in Oncology (NCCN Guidelines®) for Cancer-Related Fatigue V.1.2019. © National Comprehensive Cancer Network, Inc. 2019.  All rights reserved.  Accessed June 11th, 2019.  To view the most recent and complete version of the guideline, go online to NCCN.org. </a:t>
            </a:r>
          </a:p>
        </p:txBody>
      </p:sp>
    </p:spTree>
    <p:extLst>
      <p:ext uri="{BB962C8B-B14F-4D97-AF65-F5344CB8AC3E}">
        <p14:creationId xmlns:p14="http://schemas.microsoft.com/office/powerpoint/2010/main" val="3131431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494E45-9D84-45F6-B174-186FCCF72B46}"/>
              </a:ext>
            </a:extLst>
          </p:cNvPr>
          <p:cNvPicPr>
            <a:picLocks noChangeAspect="1"/>
          </p:cNvPicPr>
          <p:nvPr/>
        </p:nvPicPr>
        <p:blipFill rotWithShape="1">
          <a:blip r:embed="rId3"/>
          <a:srcRect l="2347" r="326" b="-1"/>
          <a:stretch/>
        </p:blipFill>
        <p:spPr>
          <a:xfrm>
            <a:off x="3196" y="-148051"/>
            <a:ext cx="24371282" cy="13709865"/>
          </a:xfrm>
          <a:prstGeom prst="rect">
            <a:avLst/>
          </a:prstGeom>
        </p:spPr>
      </p:pic>
      <p:sp>
        <p:nvSpPr>
          <p:cNvPr id="5" name="Text Placeholder 4">
            <a:extLst>
              <a:ext uri="{FF2B5EF4-FFF2-40B4-BE49-F238E27FC236}">
                <a16:creationId xmlns:a16="http://schemas.microsoft.com/office/drawing/2014/main" id="{94149232-3B8E-438A-83E7-8202B58C58AD}"/>
              </a:ext>
            </a:extLst>
          </p:cNvPr>
          <p:cNvSpPr txBox="1">
            <a:spLocks noGrp="1"/>
          </p:cNvSpPr>
          <p:nvPr>
            <p:ph type="body" sz="quarter" idx="11"/>
          </p:nvPr>
        </p:nvSpPr>
        <p:spPr>
          <a:xfrm>
            <a:off x="198438" y="13087350"/>
            <a:ext cx="24179212" cy="646331"/>
          </a:xfrm>
          <a:prstGeom prst="rect">
            <a:avLst/>
          </a:prstGeom>
          <a:noFill/>
        </p:spPr>
        <p:txBody>
          <a:bodyPr wrap="square" rtlCol="0">
            <a:spAutoFit/>
          </a:bodyPr>
          <a:lstStyle/>
          <a:p>
            <a:r>
              <a:rPr lang="en-US" sz="2000" i="1" dirty="0">
                <a:solidFill>
                  <a:srgbClr val="00A9A3"/>
                </a:solidFill>
              </a:rPr>
              <a:t>Referenced with permission from the NCCN Clinical Practice Guidelines in Oncology (NCCN Guidelines®) for Cancer-Related Fatigue V.1.2019. © National Comprehensive Cancer Network, Inc. 2019.  All rights reserved.  Accessed June 11th, 2019.  To view the most recent and complete version of the guideline, go online to NCCN.org. </a:t>
            </a:r>
          </a:p>
        </p:txBody>
      </p:sp>
    </p:spTree>
    <p:extLst>
      <p:ext uri="{BB962C8B-B14F-4D97-AF65-F5344CB8AC3E}">
        <p14:creationId xmlns:p14="http://schemas.microsoft.com/office/powerpoint/2010/main" val="916956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p:cNvSpPr txBox="1"/>
          <p:nvPr/>
        </p:nvSpPr>
        <p:spPr>
          <a:xfrm>
            <a:off x="770041" y="745306"/>
            <a:ext cx="10450810" cy="2246128"/>
          </a:xfrm>
          <a:prstGeom prst="rect">
            <a:avLst/>
          </a:prstGeom>
          <a:noFill/>
        </p:spPr>
        <p:txBody>
          <a:bodyPr wrap="none" rtlCol="0">
            <a:spAutoFit/>
          </a:bodyPr>
          <a:lstStyle/>
          <a:p>
            <a:pPr algn="ctr"/>
            <a:r>
              <a:rPr lang="en-US" sz="6998" b="1" dirty="0">
                <a:solidFill>
                  <a:srgbClr val="00A9A3"/>
                </a:solidFill>
                <a:latin typeface="Calibri"/>
                <a:ea typeface="League Spartan" charset="0"/>
                <a:cs typeface="Calibri"/>
              </a:rPr>
              <a:t>Physical Therapy Treatment</a:t>
            </a:r>
          </a:p>
          <a:p>
            <a:pPr algn="ctr"/>
            <a:r>
              <a:rPr lang="en-US" sz="6998" b="1" dirty="0">
                <a:solidFill>
                  <a:srgbClr val="00A9A3"/>
                </a:solidFill>
                <a:latin typeface="Calibri"/>
                <a:ea typeface="League Spartan" charset="0"/>
                <a:cs typeface="Calibri"/>
              </a:rPr>
              <a:t>for Cancer Related Fatigue</a:t>
            </a:r>
          </a:p>
        </p:txBody>
      </p:sp>
      <p:sp>
        <p:nvSpPr>
          <p:cNvPr id="56" name="Subtitle 2"/>
          <p:cNvSpPr txBox="1">
            <a:spLocks/>
          </p:cNvSpPr>
          <p:nvPr/>
        </p:nvSpPr>
        <p:spPr>
          <a:xfrm>
            <a:off x="1724488" y="3772517"/>
            <a:ext cx="9500611" cy="8253425"/>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457086" indent="-457086" algn="l" defTabSz="1827977">
              <a:lnSpc>
                <a:spcPct val="90000"/>
              </a:lnSpc>
              <a:spcBef>
                <a:spcPts val="2000"/>
              </a:spcBef>
              <a:buFont typeface="Arial" panose="020B0604020202020204" pitchFamily="34" charset="0"/>
              <a:buChar char="•"/>
              <a:defRPr/>
            </a:pPr>
            <a:r>
              <a:rPr lang="en-US" sz="4799" dirty="0">
                <a:latin typeface="+mn-lt"/>
                <a:cs typeface="Arial" panose="020B0604020202020204" pitchFamily="34" charset="0"/>
              </a:rPr>
              <a:t>Aerobic exercise</a:t>
            </a:r>
          </a:p>
          <a:p>
            <a:pPr marL="457086" indent="-457086" algn="l" defTabSz="1827977">
              <a:lnSpc>
                <a:spcPct val="90000"/>
              </a:lnSpc>
              <a:spcBef>
                <a:spcPts val="2000"/>
              </a:spcBef>
              <a:buFont typeface="Arial" panose="020B0604020202020204" pitchFamily="34" charset="0"/>
              <a:buChar char="•"/>
              <a:defRPr/>
            </a:pPr>
            <a:r>
              <a:rPr lang="en-US" sz="4799" dirty="0">
                <a:latin typeface="+mn-lt"/>
                <a:cs typeface="Arial" panose="020B0604020202020204" pitchFamily="34" charset="0"/>
              </a:rPr>
              <a:t>Strengthening exercises</a:t>
            </a:r>
          </a:p>
          <a:p>
            <a:pPr marL="457086" indent="-457086" algn="l" defTabSz="1827977">
              <a:lnSpc>
                <a:spcPct val="90000"/>
              </a:lnSpc>
              <a:spcBef>
                <a:spcPts val="2000"/>
              </a:spcBef>
              <a:buFont typeface="Arial" panose="020B0604020202020204" pitchFamily="34" charset="0"/>
              <a:buChar char="•"/>
              <a:defRPr/>
            </a:pPr>
            <a:r>
              <a:rPr lang="en-US" sz="4799" dirty="0">
                <a:latin typeface="+mn-lt"/>
                <a:cs typeface="Arial" panose="020B0604020202020204" pitchFamily="34" charset="0"/>
              </a:rPr>
              <a:t>Posture Education</a:t>
            </a:r>
          </a:p>
          <a:p>
            <a:pPr marL="457086" indent="-457086" algn="l" defTabSz="1827977">
              <a:lnSpc>
                <a:spcPct val="90000"/>
              </a:lnSpc>
              <a:spcBef>
                <a:spcPts val="2000"/>
              </a:spcBef>
              <a:buFont typeface="Arial" panose="020B0604020202020204" pitchFamily="34" charset="0"/>
              <a:buChar char="•"/>
              <a:defRPr/>
            </a:pPr>
            <a:r>
              <a:rPr lang="en-US" sz="4799" dirty="0">
                <a:latin typeface="+mn-lt"/>
                <a:cs typeface="Arial" panose="020B0604020202020204" pitchFamily="34" charset="0"/>
              </a:rPr>
              <a:t>Body mechanics education</a:t>
            </a:r>
          </a:p>
          <a:p>
            <a:pPr marL="457086" indent="-457086" algn="l" defTabSz="1827977">
              <a:lnSpc>
                <a:spcPct val="90000"/>
              </a:lnSpc>
              <a:spcBef>
                <a:spcPts val="2000"/>
              </a:spcBef>
              <a:buFont typeface="Arial" panose="020B0604020202020204" pitchFamily="34" charset="0"/>
              <a:buChar char="•"/>
              <a:defRPr/>
            </a:pPr>
            <a:r>
              <a:rPr lang="en-US" sz="4799" dirty="0">
                <a:latin typeface="+mn-lt"/>
                <a:cs typeface="Arial" panose="020B0604020202020204" pitchFamily="34" charset="0"/>
              </a:rPr>
              <a:t>Stretching</a:t>
            </a:r>
          </a:p>
          <a:p>
            <a:pPr marL="457086" indent="-457086" algn="l" defTabSz="1827977">
              <a:lnSpc>
                <a:spcPct val="90000"/>
              </a:lnSpc>
              <a:spcBef>
                <a:spcPts val="2000"/>
              </a:spcBef>
              <a:buFont typeface="Arial" panose="020B0604020202020204" pitchFamily="34" charset="0"/>
              <a:buChar char="•"/>
              <a:defRPr/>
            </a:pPr>
            <a:r>
              <a:rPr lang="en-US" sz="4799" dirty="0">
                <a:latin typeface="+mn-lt"/>
                <a:cs typeface="Arial" panose="020B0604020202020204" pitchFamily="34" charset="0"/>
              </a:rPr>
              <a:t>Relaxation techniques</a:t>
            </a:r>
          </a:p>
          <a:p>
            <a:pPr marL="457086" indent="-457086" algn="l" defTabSz="1827977">
              <a:lnSpc>
                <a:spcPct val="90000"/>
              </a:lnSpc>
              <a:spcBef>
                <a:spcPts val="2000"/>
              </a:spcBef>
              <a:buFont typeface="Arial" panose="020B0604020202020204" pitchFamily="34" charset="0"/>
              <a:buChar char="•"/>
              <a:defRPr/>
            </a:pPr>
            <a:r>
              <a:rPr lang="en-US" sz="4799" dirty="0">
                <a:latin typeface="+mn-lt"/>
                <a:cs typeface="Arial" panose="020B0604020202020204" pitchFamily="34" charset="0"/>
              </a:rPr>
              <a:t>Mindfulness training</a:t>
            </a:r>
          </a:p>
          <a:p>
            <a:pPr marL="457086" indent="-457086" algn="l" defTabSz="1827977">
              <a:lnSpc>
                <a:spcPct val="90000"/>
              </a:lnSpc>
              <a:spcBef>
                <a:spcPts val="2000"/>
              </a:spcBef>
              <a:buFont typeface="Arial" panose="020B0604020202020204" pitchFamily="34" charset="0"/>
              <a:buChar char="•"/>
              <a:defRPr/>
            </a:pPr>
            <a:r>
              <a:rPr lang="en-US" sz="4799" dirty="0">
                <a:latin typeface="+mn-lt"/>
                <a:cs typeface="Arial" panose="020B0604020202020204" pitchFamily="34" charset="0"/>
              </a:rPr>
              <a:t>Tips on sleeping habits</a:t>
            </a:r>
          </a:p>
          <a:p>
            <a:pPr marL="457086" indent="-457086" algn="l" defTabSz="1827977">
              <a:lnSpc>
                <a:spcPct val="90000"/>
              </a:lnSpc>
              <a:spcBef>
                <a:spcPts val="2000"/>
              </a:spcBef>
              <a:buFont typeface="Arial" panose="020B0604020202020204" pitchFamily="34" charset="0"/>
              <a:buChar char="•"/>
              <a:defRPr/>
            </a:pPr>
            <a:r>
              <a:rPr lang="en-US" sz="4799" dirty="0">
                <a:latin typeface="+mn-lt"/>
                <a:cs typeface="Arial" panose="020B0604020202020204" pitchFamily="34" charset="0"/>
              </a:rPr>
              <a:t>Energy conservation education</a:t>
            </a:r>
          </a:p>
        </p:txBody>
      </p:sp>
      <p:pic>
        <p:nvPicPr>
          <p:cNvPr id="9" name="Picture Placeholder 5">
            <a:extLst>
              <a:ext uri="{FF2B5EF4-FFF2-40B4-BE49-F238E27FC236}">
                <a16:creationId xmlns:a16="http://schemas.microsoft.com/office/drawing/2014/main" id="{38CEED71-2A88-45CD-8859-64B5E06DE246}"/>
              </a:ext>
            </a:extLst>
          </p:cNvPr>
          <p:cNvPicPr>
            <a:picLocks noGrp="1" noChangeAspect="1"/>
          </p:cNvPicPr>
          <p:nvPr>
            <p:ph type="pic" sz="quarter" idx="17"/>
          </p:nvPr>
        </p:nvPicPr>
        <p:blipFill rotWithShape="1">
          <a:blip r:embed="rId3" cstate="email">
            <a:extLst>
              <a:ext uri="{28A0092B-C50C-407E-A947-70E740481C1C}">
                <a14:useLocalDpi xmlns:a14="http://schemas.microsoft.com/office/drawing/2010/main" val="0"/>
              </a:ext>
            </a:extLst>
          </a:blip>
          <a:srcRect l="21062"/>
          <a:stretch/>
        </p:blipFill>
        <p:spPr>
          <a:xfrm>
            <a:off x="12188826" y="1786"/>
            <a:ext cx="12185652" cy="13712428"/>
          </a:xfrm>
        </p:spPr>
      </p:pic>
    </p:spTree>
    <p:extLst>
      <p:ext uri="{BB962C8B-B14F-4D97-AF65-F5344CB8AC3E}">
        <p14:creationId xmlns:p14="http://schemas.microsoft.com/office/powerpoint/2010/main" val="376406636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3C9283A5-22E9-4F3C-91C6-04DE8AA8B198}"/>
              </a:ext>
            </a:extLst>
          </p:cNvPr>
          <p:cNvPicPr>
            <a:picLocks noGrp="1" noChangeAspect="1"/>
          </p:cNvPicPr>
          <p:nvPr>
            <p:ph type="pic" sz="quarter" idx="17"/>
          </p:nvPr>
        </p:nvPicPr>
        <p:blipFill rotWithShape="1">
          <a:blip r:embed="rId3"/>
          <a:srcRect l="47093" t="325" b="-325"/>
          <a:stretch/>
        </p:blipFill>
        <p:spPr>
          <a:xfrm>
            <a:off x="10766694" y="1786"/>
            <a:ext cx="13607783" cy="13712428"/>
          </a:xfrm>
          <a:prstGeom prst="rect">
            <a:avLst/>
          </a:prstGeom>
        </p:spPr>
      </p:pic>
      <p:sp>
        <p:nvSpPr>
          <p:cNvPr id="2" name="Right Triangle 1"/>
          <p:cNvSpPr/>
          <p:nvPr/>
        </p:nvSpPr>
        <p:spPr>
          <a:xfrm>
            <a:off x="3175" y="-20509"/>
            <a:ext cx="16499506" cy="13734724"/>
          </a:xfrm>
          <a:custGeom>
            <a:avLst/>
            <a:gdLst>
              <a:gd name="connsiteX0" fmla="*/ 0 w 10036098"/>
              <a:gd name="connsiteY0" fmla="*/ 13716000 h 13716000"/>
              <a:gd name="connsiteX1" fmla="*/ 0 w 10036098"/>
              <a:gd name="connsiteY1" fmla="*/ 0 h 13716000"/>
              <a:gd name="connsiteX2" fmla="*/ 10036098 w 10036098"/>
              <a:gd name="connsiteY2" fmla="*/ 13716000 h 13716000"/>
              <a:gd name="connsiteX3" fmla="*/ 0 w 10036098"/>
              <a:gd name="connsiteY3" fmla="*/ 13716000 h 13716000"/>
              <a:gd name="connsiteX0" fmla="*/ 0 w 16548410"/>
              <a:gd name="connsiteY0" fmla="*/ 13716000 h 13716000"/>
              <a:gd name="connsiteX1" fmla="*/ 6512312 w 16548410"/>
              <a:gd name="connsiteY1" fmla="*/ 0 h 13716000"/>
              <a:gd name="connsiteX2" fmla="*/ 16548410 w 16548410"/>
              <a:gd name="connsiteY2" fmla="*/ 13716000 h 13716000"/>
              <a:gd name="connsiteX3" fmla="*/ 0 w 16548410"/>
              <a:gd name="connsiteY3" fmla="*/ 13716000 h 13716000"/>
              <a:gd name="connsiteX0" fmla="*/ 0 w 16548410"/>
              <a:gd name="connsiteY0" fmla="*/ 13716000 h 13716000"/>
              <a:gd name="connsiteX1" fmla="*/ 3880625 w 16548410"/>
              <a:gd name="connsiteY1" fmla="*/ 5419493 h 13716000"/>
              <a:gd name="connsiteX2" fmla="*/ 6512312 w 16548410"/>
              <a:gd name="connsiteY2" fmla="*/ 0 h 13716000"/>
              <a:gd name="connsiteX3" fmla="*/ 16548410 w 16548410"/>
              <a:gd name="connsiteY3" fmla="*/ 13716000 h 13716000"/>
              <a:gd name="connsiteX4" fmla="*/ 0 w 16548410"/>
              <a:gd name="connsiteY4" fmla="*/ 13716000 h 13716000"/>
              <a:gd name="connsiteX0" fmla="*/ 0 w 16548410"/>
              <a:gd name="connsiteY0" fmla="*/ 13738302 h 13738302"/>
              <a:gd name="connsiteX1" fmla="*/ 0 w 16548410"/>
              <a:gd name="connsiteY1" fmla="*/ 0 h 13738302"/>
              <a:gd name="connsiteX2" fmla="*/ 6512312 w 16548410"/>
              <a:gd name="connsiteY2" fmla="*/ 22302 h 13738302"/>
              <a:gd name="connsiteX3" fmla="*/ 16548410 w 16548410"/>
              <a:gd name="connsiteY3" fmla="*/ 13738302 h 13738302"/>
              <a:gd name="connsiteX4" fmla="*/ 0 w 16548410"/>
              <a:gd name="connsiteY4" fmla="*/ 13738302 h 13738302"/>
              <a:gd name="connsiteX0" fmla="*/ 0 w 16548410"/>
              <a:gd name="connsiteY0" fmla="*/ 13760605 h 13760605"/>
              <a:gd name="connsiteX1" fmla="*/ 0 w 16548410"/>
              <a:gd name="connsiteY1" fmla="*/ 22303 h 13760605"/>
              <a:gd name="connsiteX2" fmla="*/ 12244039 w 16548410"/>
              <a:gd name="connsiteY2" fmla="*/ 0 h 13760605"/>
              <a:gd name="connsiteX3" fmla="*/ 16548410 w 16548410"/>
              <a:gd name="connsiteY3" fmla="*/ 13760605 h 13760605"/>
              <a:gd name="connsiteX4" fmla="*/ 0 w 16548410"/>
              <a:gd name="connsiteY4" fmla="*/ 13760605 h 13760605"/>
              <a:gd name="connsiteX0" fmla="*/ 0 w 16548410"/>
              <a:gd name="connsiteY0" fmla="*/ 13738302 h 13738302"/>
              <a:gd name="connsiteX1" fmla="*/ 0 w 16548410"/>
              <a:gd name="connsiteY1" fmla="*/ 0 h 13738302"/>
              <a:gd name="connsiteX2" fmla="*/ 7761249 w 16548410"/>
              <a:gd name="connsiteY2" fmla="*/ 22302 h 13738302"/>
              <a:gd name="connsiteX3" fmla="*/ 16548410 w 16548410"/>
              <a:gd name="connsiteY3" fmla="*/ 13738302 h 13738302"/>
              <a:gd name="connsiteX4" fmla="*/ 0 w 16548410"/>
              <a:gd name="connsiteY4" fmla="*/ 13738302 h 13738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48410" h="13738302">
                <a:moveTo>
                  <a:pt x="0" y="13738302"/>
                </a:moveTo>
                <a:lnTo>
                  <a:pt x="0" y="0"/>
                </a:lnTo>
                <a:lnTo>
                  <a:pt x="7761249" y="22302"/>
                </a:lnTo>
                <a:lnTo>
                  <a:pt x="16548410" y="13738302"/>
                </a:lnTo>
                <a:lnTo>
                  <a:pt x="0" y="13738302"/>
                </a:lnTo>
                <a:close/>
              </a:path>
            </a:pathLst>
          </a:custGeom>
          <a:gradFill>
            <a:gsLst>
              <a:gs pos="66000">
                <a:srgbClr val="00A9A3"/>
              </a:gs>
              <a:gs pos="97000">
                <a:srgbClr val="97CB54"/>
              </a:gs>
            </a:gsLst>
            <a:lin ang="6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Regular" charset="0"/>
            </a:endParaRPr>
          </a:p>
        </p:txBody>
      </p:sp>
      <p:sp>
        <p:nvSpPr>
          <p:cNvPr id="3" name="Parallelogram 2"/>
          <p:cNvSpPr/>
          <p:nvPr/>
        </p:nvSpPr>
        <p:spPr>
          <a:xfrm flipH="1">
            <a:off x="7717805" y="-42808"/>
            <a:ext cx="9253102" cy="13757023"/>
          </a:xfrm>
          <a:custGeom>
            <a:avLst/>
            <a:gdLst>
              <a:gd name="connsiteX0" fmla="*/ 0 w 9389326"/>
              <a:gd name="connsiteY0" fmla="*/ 13738303 h 13738303"/>
              <a:gd name="connsiteX1" fmla="*/ 2347332 w 9389326"/>
              <a:gd name="connsiteY1" fmla="*/ 0 h 13738303"/>
              <a:gd name="connsiteX2" fmla="*/ 9389326 w 9389326"/>
              <a:gd name="connsiteY2" fmla="*/ 0 h 13738303"/>
              <a:gd name="connsiteX3" fmla="*/ 7041995 w 9389326"/>
              <a:gd name="connsiteY3" fmla="*/ 13738303 h 13738303"/>
              <a:gd name="connsiteX4" fmla="*/ 0 w 9389326"/>
              <a:gd name="connsiteY4" fmla="*/ 13738303 h 13738303"/>
              <a:gd name="connsiteX0" fmla="*/ 0 w 15812429"/>
              <a:gd name="connsiteY0" fmla="*/ 13738303 h 13738303"/>
              <a:gd name="connsiteX1" fmla="*/ 2347332 w 15812429"/>
              <a:gd name="connsiteY1" fmla="*/ 0 h 13738303"/>
              <a:gd name="connsiteX2" fmla="*/ 15812429 w 15812429"/>
              <a:gd name="connsiteY2" fmla="*/ 22302 h 13738303"/>
              <a:gd name="connsiteX3" fmla="*/ 7041995 w 15812429"/>
              <a:gd name="connsiteY3" fmla="*/ 13738303 h 13738303"/>
              <a:gd name="connsiteX4" fmla="*/ 0 w 15812429"/>
              <a:gd name="connsiteY4" fmla="*/ 13738303 h 13738303"/>
              <a:gd name="connsiteX0" fmla="*/ 0 w 15812429"/>
              <a:gd name="connsiteY0" fmla="*/ 13716001 h 13716001"/>
              <a:gd name="connsiteX1" fmla="*/ 15305050 w 15812429"/>
              <a:gd name="connsiteY1" fmla="*/ 22303 h 13716001"/>
              <a:gd name="connsiteX2" fmla="*/ 15812429 w 15812429"/>
              <a:gd name="connsiteY2" fmla="*/ 0 h 13716001"/>
              <a:gd name="connsiteX3" fmla="*/ 7041995 w 15812429"/>
              <a:gd name="connsiteY3" fmla="*/ 13716001 h 13716001"/>
              <a:gd name="connsiteX4" fmla="*/ 0 w 15812429"/>
              <a:gd name="connsiteY4" fmla="*/ 13716001 h 13716001"/>
              <a:gd name="connsiteX0" fmla="*/ 0 w 9255512"/>
              <a:gd name="connsiteY0" fmla="*/ 13716001 h 13716001"/>
              <a:gd name="connsiteX1" fmla="*/ 8748133 w 9255512"/>
              <a:gd name="connsiteY1" fmla="*/ 22303 h 13716001"/>
              <a:gd name="connsiteX2" fmla="*/ 9255512 w 9255512"/>
              <a:gd name="connsiteY2" fmla="*/ 0 h 13716001"/>
              <a:gd name="connsiteX3" fmla="*/ 485078 w 9255512"/>
              <a:gd name="connsiteY3" fmla="*/ 13716001 h 13716001"/>
              <a:gd name="connsiteX4" fmla="*/ 0 w 9255512"/>
              <a:gd name="connsiteY4" fmla="*/ 13716001 h 13716001"/>
              <a:gd name="connsiteX0" fmla="*/ 0 w 9255512"/>
              <a:gd name="connsiteY0" fmla="*/ 13716001 h 13716001"/>
              <a:gd name="connsiteX1" fmla="*/ 8792738 w 9255512"/>
              <a:gd name="connsiteY1" fmla="*/ 22303 h 13716001"/>
              <a:gd name="connsiteX2" fmla="*/ 9255512 w 9255512"/>
              <a:gd name="connsiteY2" fmla="*/ 0 h 13716001"/>
              <a:gd name="connsiteX3" fmla="*/ 485078 w 9255512"/>
              <a:gd name="connsiteY3" fmla="*/ 13716001 h 13716001"/>
              <a:gd name="connsiteX4" fmla="*/ 0 w 9255512"/>
              <a:gd name="connsiteY4" fmla="*/ 13716001 h 13716001"/>
              <a:gd name="connsiteX0" fmla="*/ 0 w 9255512"/>
              <a:gd name="connsiteY0" fmla="*/ 13716001 h 13716001"/>
              <a:gd name="connsiteX1" fmla="*/ 8748133 w 9255512"/>
              <a:gd name="connsiteY1" fmla="*/ 22303 h 13716001"/>
              <a:gd name="connsiteX2" fmla="*/ 9255512 w 9255512"/>
              <a:gd name="connsiteY2" fmla="*/ 0 h 13716001"/>
              <a:gd name="connsiteX3" fmla="*/ 485078 w 9255512"/>
              <a:gd name="connsiteY3" fmla="*/ 13716001 h 13716001"/>
              <a:gd name="connsiteX4" fmla="*/ 0 w 9255512"/>
              <a:gd name="connsiteY4" fmla="*/ 13716001 h 13716001"/>
              <a:gd name="connsiteX0" fmla="*/ 0 w 9255512"/>
              <a:gd name="connsiteY0" fmla="*/ 13760605 h 13760605"/>
              <a:gd name="connsiteX1" fmla="*/ 8770435 w 9255512"/>
              <a:gd name="connsiteY1" fmla="*/ 0 h 13760605"/>
              <a:gd name="connsiteX2" fmla="*/ 9255512 w 9255512"/>
              <a:gd name="connsiteY2" fmla="*/ 44604 h 13760605"/>
              <a:gd name="connsiteX3" fmla="*/ 485078 w 9255512"/>
              <a:gd name="connsiteY3" fmla="*/ 13760605 h 13760605"/>
              <a:gd name="connsiteX4" fmla="*/ 0 w 9255512"/>
              <a:gd name="connsiteY4" fmla="*/ 13760605 h 13760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55512" h="13760605">
                <a:moveTo>
                  <a:pt x="0" y="13760605"/>
                </a:moveTo>
                <a:lnTo>
                  <a:pt x="8770435" y="0"/>
                </a:lnTo>
                <a:lnTo>
                  <a:pt x="9255512" y="44604"/>
                </a:lnTo>
                <a:lnTo>
                  <a:pt x="485078" y="13760605"/>
                </a:lnTo>
                <a:lnTo>
                  <a:pt x="0" y="13760605"/>
                </a:lnTo>
                <a:close/>
              </a:path>
            </a:pathLst>
          </a:custGeom>
          <a:solidFill>
            <a:schemeClr val="bg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Regular" charset="0"/>
            </a:endParaRPr>
          </a:p>
        </p:txBody>
      </p:sp>
      <p:sp>
        <p:nvSpPr>
          <p:cNvPr id="15" name="TextBox 14"/>
          <p:cNvSpPr txBox="1"/>
          <p:nvPr/>
        </p:nvSpPr>
        <p:spPr>
          <a:xfrm>
            <a:off x="353953" y="5477218"/>
            <a:ext cx="11632095" cy="4377802"/>
          </a:xfrm>
          <a:prstGeom prst="rect">
            <a:avLst/>
          </a:prstGeom>
          <a:noFill/>
        </p:spPr>
        <p:txBody>
          <a:bodyPr wrap="none" rtlCol="0">
            <a:spAutoFit/>
          </a:bodyPr>
          <a:lstStyle/>
          <a:p>
            <a:pPr>
              <a:lnSpc>
                <a:spcPts val="10997"/>
              </a:lnSpc>
            </a:pPr>
            <a:r>
              <a:rPr lang="en-US" sz="11997" b="1" dirty="0">
                <a:solidFill>
                  <a:schemeClr val="bg2"/>
                </a:solidFill>
                <a:latin typeface="Calibri"/>
                <a:ea typeface="Open Sans" panose="020B0606030504020204" pitchFamily="34" charset="0"/>
                <a:cs typeface="Calibri"/>
              </a:rPr>
              <a:t>Exercise—You</a:t>
            </a:r>
          </a:p>
          <a:p>
            <a:pPr>
              <a:lnSpc>
                <a:spcPts val="10997"/>
              </a:lnSpc>
            </a:pPr>
            <a:r>
              <a:rPr lang="en-US" sz="11997" b="1" dirty="0">
                <a:solidFill>
                  <a:schemeClr val="bg2"/>
                </a:solidFill>
                <a:latin typeface="Calibri"/>
                <a:ea typeface="Open Sans" panose="020B0606030504020204" pitchFamily="34" charset="0"/>
                <a:cs typeface="Calibri"/>
              </a:rPr>
              <a:t>must be KIDDING </a:t>
            </a:r>
          </a:p>
          <a:p>
            <a:pPr>
              <a:lnSpc>
                <a:spcPts val="10997"/>
              </a:lnSpc>
            </a:pPr>
            <a:r>
              <a:rPr lang="en-US" sz="11997" b="1" dirty="0">
                <a:solidFill>
                  <a:schemeClr val="bg2"/>
                </a:solidFill>
                <a:latin typeface="Calibri"/>
                <a:ea typeface="Open Sans" panose="020B0606030504020204" pitchFamily="34" charset="0"/>
                <a:cs typeface="Calibri"/>
              </a:rPr>
              <a:t>me?!?!</a:t>
            </a:r>
          </a:p>
        </p:txBody>
      </p:sp>
    </p:spTree>
    <p:extLst>
      <p:ext uri="{BB962C8B-B14F-4D97-AF65-F5344CB8AC3E}">
        <p14:creationId xmlns:p14="http://schemas.microsoft.com/office/powerpoint/2010/main" val="358943638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ular Callout 20"/>
          <p:cNvSpPr/>
          <p:nvPr/>
        </p:nvSpPr>
        <p:spPr>
          <a:xfrm flipV="1">
            <a:off x="10302468" y="7682210"/>
            <a:ext cx="13065225" cy="4582056"/>
          </a:xfrm>
          <a:prstGeom prst="wedgeRectCallout">
            <a:avLst>
              <a:gd name="adj1" fmla="val -22456"/>
              <a:gd name="adj2" fmla="val 62500"/>
            </a:avLst>
          </a:prstGeom>
          <a:solidFill>
            <a:srgbClr val="FDEADA">
              <a:alpha val="54902"/>
            </a:srgb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defRPr/>
            </a:pPr>
            <a:endParaRPr lang="en-US" sz="3599">
              <a:solidFill>
                <a:prstClr val="white"/>
              </a:solidFill>
              <a:latin typeface="Calibri"/>
            </a:endParaRPr>
          </a:p>
        </p:txBody>
      </p:sp>
      <p:sp>
        <p:nvSpPr>
          <p:cNvPr id="20" name="Rectangular Callout 19"/>
          <p:cNvSpPr/>
          <p:nvPr/>
        </p:nvSpPr>
        <p:spPr>
          <a:xfrm flipH="1" flipV="1">
            <a:off x="1127376" y="7748369"/>
            <a:ext cx="8317104" cy="4097531"/>
          </a:xfrm>
          <a:prstGeom prst="wedgeRectCallout">
            <a:avLst>
              <a:gd name="adj1" fmla="val -22456"/>
              <a:gd name="adj2" fmla="val 62500"/>
            </a:avLst>
          </a:prstGeom>
          <a:solidFill>
            <a:srgbClr val="DEE9C8">
              <a:alpha val="54902"/>
            </a:srgb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defRPr/>
            </a:pPr>
            <a:endParaRPr lang="en-US" sz="3599">
              <a:solidFill>
                <a:prstClr val="white"/>
              </a:solidFill>
              <a:latin typeface="Calibri"/>
            </a:endParaRPr>
          </a:p>
        </p:txBody>
      </p:sp>
      <p:sp>
        <p:nvSpPr>
          <p:cNvPr id="2" name="Title 1"/>
          <p:cNvSpPr>
            <a:spLocks noGrp="1"/>
          </p:cNvSpPr>
          <p:nvPr>
            <p:ph type="title"/>
          </p:nvPr>
        </p:nvSpPr>
        <p:spPr>
          <a:xfrm>
            <a:off x="1218882" y="67734"/>
            <a:ext cx="21939885" cy="2285405"/>
          </a:xfrm>
        </p:spPr>
        <p:txBody>
          <a:bodyPr>
            <a:normAutofit/>
          </a:bodyPr>
          <a:lstStyle/>
          <a:p>
            <a:r>
              <a:rPr lang="en-US" dirty="0">
                <a:latin typeface="Calibri"/>
                <a:cs typeface="Calibri"/>
              </a:rPr>
              <a:t>Benefits of Physical Activity and Exercise</a:t>
            </a:r>
          </a:p>
        </p:txBody>
      </p:sp>
      <p:sp>
        <p:nvSpPr>
          <p:cNvPr id="3" name="Slide Number Placeholder 2"/>
          <p:cNvSpPr>
            <a:spLocks noGrp="1"/>
          </p:cNvSpPr>
          <p:nvPr>
            <p:ph type="sldNum" sz="quarter" idx="12"/>
          </p:nvPr>
        </p:nvSpPr>
        <p:spPr/>
        <p:txBody>
          <a:bodyPr/>
          <a:lstStyle/>
          <a:p>
            <a:pPr algn="r" defTabSz="1828343">
              <a:defRPr/>
            </a:pPr>
            <a:fld id="{B6F15528-21DE-4FAA-801E-634DDDAF4B2B}" type="slidenum">
              <a:rPr lang="en-US" sz="2000">
                <a:solidFill>
                  <a:srgbClr val="FFFFFF"/>
                </a:solidFill>
                <a:latin typeface="Calibri"/>
              </a:rPr>
              <a:pPr algn="r" defTabSz="1828343">
                <a:defRPr/>
              </a:pPr>
              <a:t>16</a:t>
            </a:fld>
            <a:endParaRPr lang="en-US" sz="2000" dirty="0">
              <a:solidFill>
                <a:srgbClr val="FFFFFF"/>
              </a:solidFill>
              <a:latin typeface="Calibri"/>
            </a:endParaRPr>
          </a:p>
        </p:txBody>
      </p:sp>
      <p:pic>
        <p:nvPicPr>
          <p:cNvPr id="5" name="Picture 4"/>
          <p:cNvPicPr>
            <a:picLocks noChangeAspect="1"/>
          </p:cNvPicPr>
          <p:nvPr/>
        </p:nvPicPr>
        <p:blipFill rotWithShape="1">
          <a:blip r:embed="rId3">
            <a:clrChange>
              <a:clrFrom>
                <a:srgbClr val="FFFFFF"/>
              </a:clrFrom>
              <a:clrTo>
                <a:srgbClr val="FFFFFF">
                  <a:alpha val="0"/>
                </a:srgbClr>
              </a:clrTo>
            </a:clrChange>
          </a:blip>
          <a:srcRect b="11075"/>
          <a:stretch/>
        </p:blipFill>
        <p:spPr>
          <a:xfrm>
            <a:off x="4776699" y="2024830"/>
            <a:ext cx="13313524" cy="4767888"/>
          </a:xfrm>
          <a:prstGeom prst="rect">
            <a:avLst/>
          </a:prstGeom>
        </p:spPr>
      </p:pic>
      <p:sp>
        <p:nvSpPr>
          <p:cNvPr id="10" name="Rectangle 9"/>
          <p:cNvSpPr/>
          <p:nvPr/>
        </p:nvSpPr>
        <p:spPr>
          <a:xfrm>
            <a:off x="17942978" y="6592661"/>
            <a:ext cx="7871234" cy="400110"/>
          </a:xfrm>
          <a:prstGeom prst="rect">
            <a:avLst/>
          </a:prstGeom>
          <a:noFill/>
        </p:spPr>
        <p:txBody>
          <a:bodyPr wrap="square">
            <a:spAutoFit/>
          </a:bodyPr>
          <a:lstStyle/>
          <a:p>
            <a:pPr defTabSz="1828343">
              <a:defRPr/>
            </a:pPr>
            <a:r>
              <a:rPr lang="en-US" sz="2000" dirty="0">
                <a:solidFill>
                  <a:prstClr val="white">
                    <a:lumMod val="50000"/>
                  </a:prstClr>
                </a:solidFill>
                <a:latin typeface="Calibri"/>
              </a:rPr>
              <a:t>(Courneya, K. S., &amp; Friedenreich, C. M., 2007) </a:t>
            </a:r>
          </a:p>
        </p:txBody>
      </p:sp>
      <p:sp>
        <p:nvSpPr>
          <p:cNvPr id="11" name="TextBox 10"/>
          <p:cNvSpPr txBox="1"/>
          <p:nvPr/>
        </p:nvSpPr>
        <p:spPr>
          <a:xfrm>
            <a:off x="10342470" y="12326669"/>
            <a:ext cx="9466828" cy="461537"/>
          </a:xfrm>
          <a:prstGeom prst="rect">
            <a:avLst/>
          </a:prstGeom>
          <a:noFill/>
        </p:spPr>
        <p:txBody>
          <a:bodyPr wrap="square" rtlCol="0">
            <a:spAutoFit/>
          </a:bodyPr>
          <a:lstStyle/>
          <a:p>
            <a:pPr defTabSz="1828343">
              <a:defRPr/>
            </a:pPr>
            <a:r>
              <a:rPr lang="en-US" sz="2399" b="1" dirty="0">
                <a:solidFill>
                  <a:prstClr val="black">
                    <a:lumMod val="50000"/>
                    <a:lumOff val="50000"/>
                  </a:prstClr>
                </a:solidFill>
                <a:latin typeface="Calibri"/>
              </a:rPr>
              <a:t>*Independent of pre-cancer diagnosis activity level</a:t>
            </a:r>
          </a:p>
        </p:txBody>
      </p:sp>
      <p:sp>
        <p:nvSpPr>
          <p:cNvPr id="12" name="TextBox 11"/>
          <p:cNvSpPr txBox="1"/>
          <p:nvPr/>
        </p:nvSpPr>
        <p:spPr>
          <a:xfrm>
            <a:off x="1061661" y="7890671"/>
            <a:ext cx="8060072" cy="584647"/>
          </a:xfrm>
          <a:prstGeom prst="rect">
            <a:avLst/>
          </a:prstGeom>
          <a:noFill/>
        </p:spPr>
        <p:txBody>
          <a:bodyPr wrap="square" rtlCol="0">
            <a:spAutoFit/>
          </a:bodyPr>
          <a:lstStyle/>
          <a:p>
            <a:pPr algn="ctr" defTabSz="1828343">
              <a:defRPr/>
            </a:pPr>
            <a:r>
              <a:rPr lang="en-US" sz="3199" b="1" dirty="0">
                <a:solidFill>
                  <a:prstClr val="black">
                    <a:lumMod val="50000"/>
                    <a:lumOff val="50000"/>
                  </a:prstClr>
                </a:solidFill>
                <a:latin typeface="Calibri"/>
              </a:rPr>
              <a:t>Meeting exercise guidelines associated with:</a:t>
            </a:r>
          </a:p>
        </p:txBody>
      </p:sp>
      <p:sp>
        <p:nvSpPr>
          <p:cNvPr id="13" name="TextBox 12"/>
          <p:cNvSpPr txBox="1"/>
          <p:nvPr/>
        </p:nvSpPr>
        <p:spPr>
          <a:xfrm>
            <a:off x="1443314" y="8547863"/>
            <a:ext cx="8252756" cy="3169457"/>
          </a:xfrm>
          <a:prstGeom prst="rect">
            <a:avLst/>
          </a:prstGeom>
          <a:noFill/>
        </p:spPr>
        <p:txBody>
          <a:bodyPr wrap="square" rtlCol="0">
            <a:spAutoFit/>
          </a:bodyPr>
          <a:lstStyle/>
          <a:p>
            <a:pPr marL="571357" indent="-571357" defTabSz="1828343">
              <a:buFont typeface="Arial" panose="020B0604020202020204" pitchFamily="34" charset="0"/>
              <a:buChar char="•"/>
              <a:defRPr/>
            </a:pPr>
            <a:r>
              <a:rPr lang="en-US" sz="3999" dirty="0">
                <a:solidFill>
                  <a:prstClr val="black">
                    <a:lumMod val="50000"/>
                    <a:lumOff val="50000"/>
                  </a:prstClr>
                </a:solidFill>
                <a:latin typeface="Calibri"/>
              </a:rPr>
              <a:t>Lower risk of cancer occurrence</a:t>
            </a:r>
          </a:p>
          <a:p>
            <a:pPr marL="571357" indent="-571357" defTabSz="1828343">
              <a:buFont typeface="Arial" panose="020B0604020202020204" pitchFamily="34" charset="0"/>
              <a:buChar char="•"/>
              <a:defRPr/>
            </a:pPr>
            <a:r>
              <a:rPr lang="en-US" sz="3999" dirty="0">
                <a:solidFill>
                  <a:prstClr val="black">
                    <a:lumMod val="50000"/>
                    <a:lumOff val="50000"/>
                  </a:prstClr>
                </a:solidFill>
                <a:latin typeface="Calibri"/>
              </a:rPr>
              <a:t>Preventative for many specific cancer types</a:t>
            </a:r>
          </a:p>
          <a:p>
            <a:pPr marL="571357" indent="-571357" defTabSz="1828343">
              <a:buFont typeface="Arial" panose="020B0604020202020204" pitchFamily="34" charset="0"/>
              <a:buChar char="•"/>
              <a:defRPr/>
            </a:pPr>
            <a:r>
              <a:rPr lang="en-US" sz="3999" dirty="0">
                <a:solidFill>
                  <a:prstClr val="black">
                    <a:lumMod val="50000"/>
                    <a:lumOff val="50000"/>
                  </a:prstClr>
                </a:solidFill>
                <a:latin typeface="Calibri"/>
              </a:rPr>
              <a:t>Lower risk of cancer-related mortality</a:t>
            </a:r>
          </a:p>
        </p:txBody>
      </p:sp>
      <p:sp>
        <p:nvSpPr>
          <p:cNvPr id="14" name="TextBox 13"/>
          <p:cNvSpPr txBox="1"/>
          <p:nvPr/>
        </p:nvSpPr>
        <p:spPr>
          <a:xfrm>
            <a:off x="10576514" y="8355419"/>
            <a:ext cx="13065225" cy="3784882"/>
          </a:xfrm>
          <a:prstGeom prst="rect">
            <a:avLst/>
          </a:prstGeom>
          <a:noFill/>
        </p:spPr>
        <p:txBody>
          <a:bodyPr wrap="square" rtlCol="0">
            <a:spAutoFit/>
          </a:bodyPr>
          <a:lstStyle/>
          <a:p>
            <a:pPr marL="571357" indent="-571357" defTabSz="1828343">
              <a:buFont typeface="Arial" panose="020B0604020202020204" pitchFamily="34" charset="0"/>
              <a:buChar char="•"/>
              <a:defRPr/>
            </a:pPr>
            <a:r>
              <a:rPr lang="en-US" sz="3999" dirty="0">
                <a:solidFill>
                  <a:prstClr val="black">
                    <a:lumMod val="50000"/>
                    <a:lumOff val="50000"/>
                  </a:prstClr>
                </a:solidFill>
                <a:latin typeface="Calibri"/>
              </a:rPr>
              <a:t>Decreased fatigue, distress, anxiety and depression.</a:t>
            </a:r>
          </a:p>
          <a:p>
            <a:pPr marL="571357" indent="-571357" defTabSz="1828343">
              <a:buFont typeface="Arial" panose="020B0604020202020204" pitchFamily="34" charset="0"/>
              <a:buChar char="•"/>
              <a:defRPr/>
            </a:pPr>
            <a:r>
              <a:rPr lang="en-US" sz="3999" dirty="0">
                <a:solidFill>
                  <a:prstClr val="black">
                    <a:lumMod val="50000"/>
                    <a:lumOff val="50000"/>
                  </a:prstClr>
                </a:solidFill>
                <a:latin typeface="Calibri"/>
              </a:rPr>
              <a:t>Improved physical and cognitive functioning, strength, balance and endurance. </a:t>
            </a:r>
          </a:p>
          <a:p>
            <a:pPr marL="571357" indent="-571357" defTabSz="1828343">
              <a:buFont typeface="Arial" panose="020B0604020202020204" pitchFamily="34" charset="0"/>
              <a:buChar char="•"/>
              <a:defRPr/>
            </a:pPr>
            <a:r>
              <a:rPr lang="en-US" sz="3999" dirty="0">
                <a:solidFill>
                  <a:prstClr val="black">
                    <a:lumMod val="50000"/>
                    <a:lumOff val="50000"/>
                  </a:prstClr>
                </a:solidFill>
                <a:latin typeface="Calibri"/>
              </a:rPr>
              <a:t>Benefits for length and quality of survival.</a:t>
            </a:r>
          </a:p>
          <a:p>
            <a:pPr marL="571357" indent="-571357" defTabSz="1828343">
              <a:buFont typeface="Arial" panose="020B0604020202020204" pitchFamily="34" charset="0"/>
              <a:buChar char="•"/>
              <a:defRPr/>
            </a:pPr>
            <a:r>
              <a:rPr lang="en-US" sz="3999" dirty="0">
                <a:solidFill>
                  <a:prstClr val="black">
                    <a:lumMod val="50000"/>
                    <a:lumOff val="50000"/>
                  </a:prstClr>
                </a:solidFill>
                <a:latin typeface="Calibri"/>
              </a:rPr>
              <a:t>Improved sleep, bone health, neuropathy symptoms, lymphedema, and other symptoms. </a:t>
            </a:r>
          </a:p>
        </p:txBody>
      </p:sp>
      <p:sp>
        <p:nvSpPr>
          <p:cNvPr id="15" name="Rectangle 14"/>
          <p:cNvSpPr/>
          <p:nvPr/>
        </p:nvSpPr>
        <p:spPr>
          <a:xfrm>
            <a:off x="5572212" y="5712732"/>
            <a:ext cx="2266090" cy="46738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defRPr/>
            </a:pPr>
            <a:endParaRPr lang="en-US" sz="3599">
              <a:solidFill>
                <a:prstClr val="white"/>
              </a:solidFill>
              <a:latin typeface="Calibri"/>
            </a:endParaRPr>
          </a:p>
        </p:txBody>
      </p:sp>
      <p:sp>
        <p:nvSpPr>
          <p:cNvPr id="16" name="Rectangle 15"/>
          <p:cNvSpPr/>
          <p:nvPr/>
        </p:nvSpPr>
        <p:spPr>
          <a:xfrm>
            <a:off x="10775434" y="5751657"/>
            <a:ext cx="3938396" cy="104105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defRPr/>
            </a:pPr>
            <a:endParaRPr lang="en-US" sz="3599">
              <a:solidFill>
                <a:prstClr val="white"/>
              </a:solidFill>
              <a:latin typeface="Calibri"/>
            </a:endParaRPr>
          </a:p>
        </p:txBody>
      </p:sp>
      <p:sp>
        <p:nvSpPr>
          <p:cNvPr id="7" name="Rectangle 6"/>
          <p:cNvSpPr/>
          <p:nvPr/>
        </p:nvSpPr>
        <p:spPr>
          <a:xfrm>
            <a:off x="8306594" y="5964253"/>
            <a:ext cx="9622132" cy="1033705"/>
          </a:xfrm>
          <a:prstGeom prst="rect">
            <a:avLst/>
          </a:prstGeom>
          <a:solidFill>
            <a:schemeClr val="accent6">
              <a:lumMod val="60000"/>
              <a:lumOff val="40000"/>
              <a:alpha val="3294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defRPr/>
            </a:pPr>
            <a:endParaRPr lang="en-US" sz="3599">
              <a:solidFill>
                <a:prstClr val="white"/>
              </a:solidFill>
              <a:latin typeface="Calibri"/>
            </a:endParaRPr>
          </a:p>
        </p:txBody>
      </p:sp>
      <p:sp>
        <p:nvSpPr>
          <p:cNvPr id="6" name="Rectangle 5"/>
          <p:cNvSpPr/>
          <p:nvPr/>
        </p:nvSpPr>
        <p:spPr>
          <a:xfrm>
            <a:off x="5091698" y="5946425"/>
            <a:ext cx="3010670" cy="1069361"/>
          </a:xfrm>
          <a:prstGeom prst="rect">
            <a:avLst/>
          </a:prstGeom>
          <a:solidFill>
            <a:srgbClr val="9BBB59">
              <a:alpha val="3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defRPr/>
            </a:pPr>
            <a:endParaRPr lang="en-US" sz="3599">
              <a:solidFill>
                <a:prstClr val="white"/>
              </a:solidFill>
              <a:latin typeface="Calibri"/>
            </a:endParaRPr>
          </a:p>
        </p:txBody>
      </p:sp>
      <p:sp>
        <p:nvSpPr>
          <p:cNvPr id="17" name="TextBox 16"/>
          <p:cNvSpPr txBox="1"/>
          <p:nvPr/>
        </p:nvSpPr>
        <p:spPr>
          <a:xfrm>
            <a:off x="4833606" y="6117183"/>
            <a:ext cx="3447514" cy="646203"/>
          </a:xfrm>
          <a:prstGeom prst="rect">
            <a:avLst/>
          </a:prstGeom>
          <a:noFill/>
        </p:spPr>
        <p:txBody>
          <a:bodyPr wrap="square" rtlCol="0">
            <a:spAutoFit/>
          </a:bodyPr>
          <a:lstStyle/>
          <a:p>
            <a:pPr algn="ctr" defTabSz="1828343">
              <a:defRPr/>
            </a:pPr>
            <a:r>
              <a:rPr lang="en-US" sz="3599" b="1" dirty="0">
                <a:solidFill>
                  <a:prstClr val="white">
                    <a:lumMod val="50000"/>
                  </a:prstClr>
                </a:solidFill>
                <a:latin typeface="Calibri"/>
              </a:rPr>
              <a:t>PRE-diagnosis</a:t>
            </a:r>
          </a:p>
        </p:txBody>
      </p:sp>
      <p:sp>
        <p:nvSpPr>
          <p:cNvPr id="18" name="TextBox 17"/>
          <p:cNvSpPr txBox="1"/>
          <p:nvPr/>
        </p:nvSpPr>
        <p:spPr>
          <a:xfrm>
            <a:off x="11470541" y="6103331"/>
            <a:ext cx="3447514" cy="646203"/>
          </a:xfrm>
          <a:prstGeom prst="rect">
            <a:avLst/>
          </a:prstGeom>
          <a:noFill/>
        </p:spPr>
        <p:txBody>
          <a:bodyPr wrap="square" rtlCol="0">
            <a:spAutoFit/>
          </a:bodyPr>
          <a:lstStyle/>
          <a:p>
            <a:pPr algn="ctr" defTabSz="1828343">
              <a:defRPr/>
            </a:pPr>
            <a:r>
              <a:rPr lang="en-US" sz="3599" b="1" dirty="0">
                <a:solidFill>
                  <a:prstClr val="white">
                    <a:lumMod val="50000"/>
                  </a:prstClr>
                </a:solidFill>
                <a:latin typeface="Calibri"/>
              </a:rPr>
              <a:t>POST-diagnosis</a:t>
            </a:r>
          </a:p>
        </p:txBody>
      </p:sp>
      <p:sp>
        <p:nvSpPr>
          <p:cNvPr id="19" name="TextBox 18"/>
          <p:cNvSpPr txBox="1"/>
          <p:nvPr/>
        </p:nvSpPr>
        <p:spPr>
          <a:xfrm>
            <a:off x="10328217" y="7774104"/>
            <a:ext cx="11907962" cy="584647"/>
          </a:xfrm>
          <a:prstGeom prst="rect">
            <a:avLst/>
          </a:prstGeom>
          <a:noFill/>
        </p:spPr>
        <p:txBody>
          <a:bodyPr wrap="square" rtlCol="0">
            <a:spAutoFit/>
          </a:bodyPr>
          <a:lstStyle/>
          <a:p>
            <a:pPr defTabSz="1828343">
              <a:defRPr/>
            </a:pPr>
            <a:r>
              <a:rPr lang="en-US" sz="3199" b="1" dirty="0">
                <a:solidFill>
                  <a:prstClr val="black">
                    <a:lumMod val="50000"/>
                    <a:lumOff val="50000"/>
                  </a:prstClr>
                </a:solidFill>
                <a:latin typeface="Calibri"/>
              </a:rPr>
              <a:t>Meeting exercise guidelines associated with:*</a:t>
            </a:r>
          </a:p>
        </p:txBody>
      </p:sp>
      <p:sp>
        <p:nvSpPr>
          <p:cNvPr id="22" name="TextBox 21"/>
          <p:cNvSpPr txBox="1"/>
          <p:nvPr/>
        </p:nvSpPr>
        <p:spPr>
          <a:xfrm>
            <a:off x="269009" y="12264268"/>
            <a:ext cx="9427060" cy="430759"/>
          </a:xfrm>
          <a:prstGeom prst="rect">
            <a:avLst/>
          </a:prstGeom>
          <a:noFill/>
        </p:spPr>
        <p:txBody>
          <a:bodyPr wrap="square" rtlCol="0">
            <a:spAutoFit/>
          </a:bodyPr>
          <a:lstStyle/>
          <a:p>
            <a:pPr defTabSz="1828343">
              <a:defRPr/>
            </a:pPr>
            <a:r>
              <a:rPr lang="en-US" sz="2199" dirty="0">
                <a:solidFill>
                  <a:prstClr val="black">
                    <a:lumMod val="50000"/>
                    <a:lumOff val="50000"/>
                  </a:prstClr>
                </a:solidFill>
                <a:latin typeface="Calibri"/>
              </a:rPr>
              <a:t>(Patel et al 2019; Campbell et al 2019)</a:t>
            </a:r>
          </a:p>
        </p:txBody>
      </p:sp>
    </p:spTree>
    <p:extLst>
      <p:ext uri="{BB962C8B-B14F-4D97-AF65-F5344CB8AC3E}">
        <p14:creationId xmlns:p14="http://schemas.microsoft.com/office/powerpoint/2010/main" val="620321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1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579333" y="3545801"/>
            <a:ext cx="6671092" cy="7746638"/>
          </a:xfrm>
          <a:prstGeom prst="rect">
            <a:avLst/>
          </a:prstGeom>
        </p:spPr>
      </p:pic>
      <p:sp>
        <p:nvSpPr>
          <p:cNvPr id="8" name="Rectangle 7">
            <a:extLst>
              <a:ext uri="{FF2B5EF4-FFF2-40B4-BE49-F238E27FC236}">
                <a16:creationId xmlns:a16="http://schemas.microsoft.com/office/drawing/2014/main" id="{A8FBF4E0-D3B1-8043-86F0-545B1EF20FF6}"/>
              </a:ext>
            </a:extLst>
          </p:cNvPr>
          <p:cNvSpPr/>
          <p:nvPr/>
        </p:nvSpPr>
        <p:spPr>
          <a:xfrm>
            <a:off x="1288514" y="3051560"/>
            <a:ext cx="12220337" cy="1250996"/>
          </a:xfrm>
          <a:prstGeom prst="rect">
            <a:avLst/>
          </a:prstGeom>
          <a:solidFill>
            <a:srgbClr val="3E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defRPr/>
            </a:pPr>
            <a:endParaRPr lang="en-US" sz="3599">
              <a:solidFill>
                <a:schemeClr val="bg2"/>
              </a:solidFill>
              <a:latin typeface="Calibri"/>
            </a:endParaRPr>
          </a:p>
        </p:txBody>
      </p:sp>
      <p:sp>
        <p:nvSpPr>
          <p:cNvPr id="9" name="Rectangle 8">
            <a:extLst>
              <a:ext uri="{FF2B5EF4-FFF2-40B4-BE49-F238E27FC236}">
                <a16:creationId xmlns:a16="http://schemas.microsoft.com/office/drawing/2014/main" id="{85EE8970-7D9F-E44D-B7BD-4E413DEFE7DB}"/>
              </a:ext>
            </a:extLst>
          </p:cNvPr>
          <p:cNvSpPr/>
          <p:nvPr/>
        </p:nvSpPr>
        <p:spPr>
          <a:xfrm>
            <a:off x="1466026" y="3212644"/>
            <a:ext cx="12823538" cy="13112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defRPr/>
            </a:pPr>
            <a:endParaRPr lang="en-US" sz="2697" dirty="0">
              <a:solidFill>
                <a:schemeClr val="bg2"/>
              </a:solidFill>
              <a:latin typeface="Calibri"/>
            </a:endParaRPr>
          </a:p>
        </p:txBody>
      </p:sp>
      <p:sp>
        <p:nvSpPr>
          <p:cNvPr id="10" name="Content Placeholder 7">
            <a:extLst>
              <a:ext uri="{FF2B5EF4-FFF2-40B4-BE49-F238E27FC236}">
                <a16:creationId xmlns:a16="http://schemas.microsoft.com/office/drawing/2014/main" id="{F7B0547B-6280-2741-8873-37F6466E61AB}"/>
              </a:ext>
            </a:extLst>
          </p:cNvPr>
          <p:cNvSpPr txBox="1">
            <a:spLocks/>
          </p:cNvSpPr>
          <p:nvPr/>
        </p:nvSpPr>
        <p:spPr>
          <a:xfrm>
            <a:off x="2188622" y="3182873"/>
            <a:ext cx="11911987" cy="1341045"/>
          </a:xfrm>
          <a:prstGeom prst="rect">
            <a:avLst/>
          </a:prstGeom>
        </p:spPr>
        <p:txBody>
          <a:bodyPr vert="horz" lIns="182832" tIns="91416" rIns="182832" bIns="91416" rtlCol="0" anchor="ctr">
            <a:normAutofit/>
          </a:bodyPr>
          <a:lstStyle>
            <a:lvl1pPr marL="0" indent="0" algn="l" defTabSz="914400" rtl="0" eaLnBrk="1" latinLnBrk="0" hangingPunct="1">
              <a:spcBef>
                <a:spcPct val="20000"/>
              </a:spcBef>
              <a:buFont typeface="Arial" pitchFamily="34" charset="0"/>
              <a:buNone/>
              <a:defRPr sz="2800" kern="1200">
                <a:solidFill>
                  <a:schemeClr val="bg1">
                    <a:lumMod val="50000"/>
                  </a:schemeClr>
                </a:solidFill>
                <a:latin typeface="+mn-lt"/>
                <a:ea typeface="+mn-ea"/>
                <a:cs typeface="+mn-cs"/>
              </a:defRPr>
            </a:lvl1pPr>
            <a:lvl2pPr marL="685800" indent="-228600" algn="l" defTabSz="914400" rtl="0" eaLnBrk="1" latinLnBrk="0" hangingPunct="1">
              <a:spcBef>
                <a:spcPct val="20000"/>
              </a:spcBef>
              <a:buFont typeface="Arial"/>
              <a:buChar char="•"/>
              <a:defRPr sz="2400" kern="120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Lucida Grande"/>
              <a:buChar char="-"/>
              <a:defRPr sz="2000" kern="120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a:buChar char="•"/>
              <a:defRPr sz="1800" kern="120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Lucida Grande"/>
              <a:buChar char="-"/>
              <a:defRPr sz="16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48503" defTabSz="1828343">
              <a:defRPr/>
            </a:pPr>
            <a:r>
              <a:rPr lang="en-US" sz="4399" dirty="0">
                <a:solidFill>
                  <a:schemeClr val="bg2"/>
                </a:solidFill>
                <a:latin typeface="Calibri"/>
              </a:rPr>
              <a:t>Increased energy and reduced fatigue</a:t>
            </a:r>
          </a:p>
        </p:txBody>
      </p:sp>
      <p:sp>
        <p:nvSpPr>
          <p:cNvPr id="12" name="Rectangle 11">
            <a:extLst>
              <a:ext uri="{FF2B5EF4-FFF2-40B4-BE49-F238E27FC236}">
                <a16:creationId xmlns:a16="http://schemas.microsoft.com/office/drawing/2014/main" id="{A5B275FF-19FC-BD49-9A58-C3D0F6B72D5F}"/>
              </a:ext>
            </a:extLst>
          </p:cNvPr>
          <p:cNvSpPr/>
          <p:nvPr/>
        </p:nvSpPr>
        <p:spPr>
          <a:xfrm>
            <a:off x="1305357" y="4932522"/>
            <a:ext cx="12220337" cy="1250996"/>
          </a:xfrm>
          <a:prstGeom prst="rect">
            <a:avLst/>
          </a:prstGeom>
          <a:solidFill>
            <a:srgbClr val="3CAA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defRPr/>
            </a:pPr>
            <a:endParaRPr lang="en-US" sz="3599">
              <a:solidFill>
                <a:schemeClr val="bg2"/>
              </a:solidFill>
              <a:latin typeface="Calibri"/>
            </a:endParaRPr>
          </a:p>
        </p:txBody>
      </p:sp>
      <p:sp>
        <p:nvSpPr>
          <p:cNvPr id="13" name="Rectangle 12">
            <a:extLst>
              <a:ext uri="{FF2B5EF4-FFF2-40B4-BE49-F238E27FC236}">
                <a16:creationId xmlns:a16="http://schemas.microsoft.com/office/drawing/2014/main" id="{79592A11-9D2D-EA4C-9058-B0A42FA4D220}"/>
              </a:ext>
            </a:extLst>
          </p:cNvPr>
          <p:cNvSpPr/>
          <p:nvPr/>
        </p:nvSpPr>
        <p:spPr>
          <a:xfrm>
            <a:off x="1482870" y="5093606"/>
            <a:ext cx="12823538" cy="13112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defRPr/>
            </a:pPr>
            <a:endParaRPr lang="en-US" sz="2697" dirty="0">
              <a:solidFill>
                <a:schemeClr val="bg2"/>
              </a:solidFill>
              <a:latin typeface="Calibri"/>
            </a:endParaRPr>
          </a:p>
        </p:txBody>
      </p:sp>
      <p:sp>
        <p:nvSpPr>
          <p:cNvPr id="14" name="Content Placeholder 7">
            <a:extLst>
              <a:ext uri="{FF2B5EF4-FFF2-40B4-BE49-F238E27FC236}">
                <a16:creationId xmlns:a16="http://schemas.microsoft.com/office/drawing/2014/main" id="{A6C74FE2-F192-BA4C-895F-9C65F1597071}"/>
              </a:ext>
            </a:extLst>
          </p:cNvPr>
          <p:cNvSpPr txBox="1">
            <a:spLocks/>
          </p:cNvSpPr>
          <p:nvPr/>
        </p:nvSpPr>
        <p:spPr>
          <a:xfrm>
            <a:off x="2205466" y="5063835"/>
            <a:ext cx="11911987" cy="1341045"/>
          </a:xfrm>
          <a:prstGeom prst="rect">
            <a:avLst/>
          </a:prstGeom>
        </p:spPr>
        <p:txBody>
          <a:bodyPr vert="horz" lIns="182832" tIns="91416" rIns="182832" bIns="91416" rtlCol="0" anchor="ctr">
            <a:normAutofit/>
          </a:bodyPr>
          <a:lstStyle>
            <a:lvl1pPr marL="0" indent="0" algn="l" defTabSz="914400" rtl="0" eaLnBrk="1" latinLnBrk="0" hangingPunct="1">
              <a:spcBef>
                <a:spcPct val="20000"/>
              </a:spcBef>
              <a:buFont typeface="Arial" pitchFamily="34" charset="0"/>
              <a:buNone/>
              <a:defRPr sz="2800" kern="1200">
                <a:solidFill>
                  <a:schemeClr val="bg1">
                    <a:lumMod val="50000"/>
                  </a:schemeClr>
                </a:solidFill>
                <a:latin typeface="+mn-lt"/>
                <a:ea typeface="+mn-ea"/>
                <a:cs typeface="+mn-cs"/>
              </a:defRPr>
            </a:lvl1pPr>
            <a:lvl2pPr marL="685800" indent="-228600" algn="l" defTabSz="914400" rtl="0" eaLnBrk="1" latinLnBrk="0" hangingPunct="1">
              <a:spcBef>
                <a:spcPct val="20000"/>
              </a:spcBef>
              <a:buFont typeface="Arial"/>
              <a:buChar char="•"/>
              <a:defRPr sz="2400" kern="120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Lucida Grande"/>
              <a:buChar char="-"/>
              <a:defRPr sz="2000" kern="120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a:buChar char="•"/>
              <a:defRPr sz="1800" kern="120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Lucida Grande"/>
              <a:buChar char="-"/>
              <a:defRPr sz="16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48503" defTabSz="1828343">
              <a:defRPr/>
            </a:pPr>
            <a:r>
              <a:rPr lang="en-US" sz="4399" dirty="0">
                <a:solidFill>
                  <a:schemeClr val="bg2"/>
                </a:solidFill>
                <a:latin typeface="Calibri"/>
              </a:rPr>
              <a:t>Decreased depression and anxiety</a:t>
            </a:r>
          </a:p>
        </p:txBody>
      </p:sp>
      <p:sp>
        <p:nvSpPr>
          <p:cNvPr id="15" name="Rectangle 14">
            <a:extLst>
              <a:ext uri="{FF2B5EF4-FFF2-40B4-BE49-F238E27FC236}">
                <a16:creationId xmlns:a16="http://schemas.microsoft.com/office/drawing/2014/main" id="{B0BCD6E7-B9BF-B940-853C-5B9C425385C8}"/>
              </a:ext>
            </a:extLst>
          </p:cNvPr>
          <p:cNvSpPr/>
          <p:nvPr/>
        </p:nvSpPr>
        <p:spPr>
          <a:xfrm>
            <a:off x="1288514" y="6813482"/>
            <a:ext cx="12220337" cy="1250996"/>
          </a:xfrm>
          <a:prstGeom prst="rect">
            <a:avLst/>
          </a:prstGeom>
          <a:solidFill>
            <a:srgbClr val="3CAA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defRPr/>
            </a:pPr>
            <a:endParaRPr lang="en-US" sz="3599">
              <a:solidFill>
                <a:schemeClr val="bg2"/>
              </a:solidFill>
              <a:latin typeface="Calibri"/>
            </a:endParaRPr>
          </a:p>
        </p:txBody>
      </p:sp>
      <p:sp>
        <p:nvSpPr>
          <p:cNvPr id="16" name="Rectangle 15">
            <a:extLst>
              <a:ext uri="{FF2B5EF4-FFF2-40B4-BE49-F238E27FC236}">
                <a16:creationId xmlns:a16="http://schemas.microsoft.com/office/drawing/2014/main" id="{B54753A6-5179-D34D-8076-4837F3235FDD}"/>
              </a:ext>
            </a:extLst>
          </p:cNvPr>
          <p:cNvSpPr/>
          <p:nvPr/>
        </p:nvSpPr>
        <p:spPr>
          <a:xfrm>
            <a:off x="1466026" y="6974566"/>
            <a:ext cx="12823538" cy="13112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defRPr/>
            </a:pPr>
            <a:endParaRPr lang="en-US" sz="2697" dirty="0">
              <a:solidFill>
                <a:schemeClr val="bg2"/>
              </a:solidFill>
              <a:latin typeface="Calibri"/>
            </a:endParaRPr>
          </a:p>
        </p:txBody>
      </p:sp>
      <p:sp>
        <p:nvSpPr>
          <p:cNvPr id="18" name="Content Placeholder 7">
            <a:extLst>
              <a:ext uri="{FF2B5EF4-FFF2-40B4-BE49-F238E27FC236}">
                <a16:creationId xmlns:a16="http://schemas.microsoft.com/office/drawing/2014/main" id="{F721B4A0-C4F5-164E-BE6A-F1B951E4FD32}"/>
              </a:ext>
            </a:extLst>
          </p:cNvPr>
          <p:cNvSpPr txBox="1">
            <a:spLocks/>
          </p:cNvSpPr>
          <p:nvPr/>
        </p:nvSpPr>
        <p:spPr>
          <a:xfrm>
            <a:off x="2188622" y="6944795"/>
            <a:ext cx="12823538" cy="1341045"/>
          </a:xfrm>
          <a:prstGeom prst="rect">
            <a:avLst/>
          </a:prstGeom>
        </p:spPr>
        <p:txBody>
          <a:bodyPr vert="horz" lIns="182832" tIns="91416" rIns="182832" bIns="91416" rtlCol="0" anchor="ctr">
            <a:normAutofit/>
          </a:bodyPr>
          <a:lstStyle>
            <a:lvl1pPr marL="0" indent="0" algn="l" defTabSz="914400" rtl="0" eaLnBrk="1" latinLnBrk="0" hangingPunct="1">
              <a:spcBef>
                <a:spcPct val="20000"/>
              </a:spcBef>
              <a:buFont typeface="Arial" pitchFamily="34" charset="0"/>
              <a:buNone/>
              <a:defRPr sz="2800" kern="1200">
                <a:solidFill>
                  <a:schemeClr val="bg1">
                    <a:lumMod val="50000"/>
                  </a:schemeClr>
                </a:solidFill>
                <a:latin typeface="+mn-lt"/>
                <a:ea typeface="+mn-ea"/>
                <a:cs typeface="+mn-cs"/>
              </a:defRPr>
            </a:lvl1pPr>
            <a:lvl2pPr marL="685800" indent="-228600" algn="l" defTabSz="914400" rtl="0" eaLnBrk="1" latinLnBrk="0" hangingPunct="1">
              <a:spcBef>
                <a:spcPct val="20000"/>
              </a:spcBef>
              <a:buFont typeface="Arial"/>
              <a:buChar char="•"/>
              <a:defRPr sz="2400" kern="120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Lucida Grande"/>
              <a:buChar char="-"/>
              <a:defRPr sz="2000" kern="120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a:buChar char="•"/>
              <a:defRPr sz="1800" kern="120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Lucida Grande"/>
              <a:buChar char="-"/>
              <a:defRPr sz="16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48503" defTabSz="1828343">
              <a:defRPr/>
            </a:pPr>
            <a:r>
              <a:rPr lang="en-US" sz="4399" dirty="0">
                <a:solidFill>
                  <a:schemeClr val="bg2"/>
                </a:solidFill>
                <a:latin typeface="Calibri"/>
              </a:rPr>
              <a:t>Improved health-related quality of life</a:t>
            </a:r>
          </a:p>
        </p:txBody>
      </p:sp>
      <p:sp>
        <p:nvSpPr>
          <p:cNvPr id="19" name="Rectangle 18">
            <a:extLst>
              <a:ext uri="{FF2B5EF4-FFF2-40B4-BE49-F238E27FC236}">
                <a16:creationId xmlns:a16="http://schemas.microsoft.com/office/drawing/2014/main" id="{3F526B21-14ED-744A-A9B2-64500D6816F7}"/>
              </a:ext>
            </a:extLst>
          </p:cNvPr>
          <p:cNvSpPr/>
          <p:nvPr/>
        </p:nvSpPr>
        <p:spPr>
          <a:xfrm>
            <a:off x="1305357" y="8694444"/>
            <a:ext cx="12220337" cy="1250996"/>
          </a:xfrm>
          <a:prstGeom prst="rect">
            <a:avLst/>
          </a:prstGeom>
          <a:solidFill>
            <a:srgbClr val="3CAA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defRPr/>
            </a:pPr>
            <a:endParaRPr lang="en-US" sz="3599">
              <a:solidFill>
                <a:schemeClr val="bg2"/>
              </a:solidFill>
              <a:latin typeface="Calibri"/>
            </a:endParaRPr>
          </a:p>
        </p:txBody>
      </p:sp>
      <p:sp>
        <p:nvSpPr>
          <p:cNvPr id="20" name="Rectangle 19">
            <a:extLst>
              <a:ext uri="{FF2B5EF4-FFF2-40B4-BE49-F238E27FC236}">
                <a16:creationId xmlns:a16="http://schemas.microsoft.com/office/drawing/2014/main" id="{B48F2C8A-E65C-3C49-9938-4068CA0D9285}"/>
              </a:ext>
            </a:extLst>
          </p:cNvPr>
          <p:cNvSpPr/>
          <p:nvPr/>
        </p:nvSpPr>
        <p:spPr>
          <a:xfrm>
            <a:off x="1482870" y="8855528"/>
            <a:ext cx="12823538" cy="13112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defRPr/>
            </a:pPr>
            <a:endParaRPr lang="en-US" sz="2697" dirty="0">
              <a:solidFill>
                <a:schemeClr val="bg2"/>
              </a:solidFill>
              <a:latin typeface="Calibri"/>
            </a:endParaRPr>
          </a:p>
        </p:txBody>
      </p:sp>
      <p:sp>
        <p:nvSpPr>
          <p:cNvPr id="21" name="Content Placeholder 7">
            <a:extLst>
              <a:ext uri="{FF2B5EF4-FFF2-40B4-BE49-F238E27FC236}">
                <a16:creationId xmlns:a16="http://schemas.microsoft.com/office/drawing/2014/main" id="{FF2AC69F-BCEC-D847-9510-291DFF1B2CD9}"/>
              </a:ext>
            </a:extLst>
          </p:cNvPr>
          <p:cNvSpPr txBox="1">
            <a:spLocks/>
          </p:cNvSpPr>
          <p:nvPr/>
        </p:nvSpPr>
        <p:spPr>
          <a:xfrm>
            <a:off x="2205466" y="8825757"/>
            <a:ext cx="11911987" cy="1341045"/>
          </a:xfrm>
          <a:prstGeom prst="rect">
            <a:avLst/>
          </a:prstGeom>
        </p:spPr>
        <p:txBody>
          <a:bodyPr vert="horz" lIns="182832" tIns="91416" rIns="182832" bIns="91416" rtlCol="0" anchor="ctr">
            <a:normAutofit/>
          </a:bodyPr>
          <a:lstStyle>
            <a:lvl1pPr marL="0" indent="0" algn="l" defTabSz="914400" rtl="0" eaLnBrk="1" latinLnBrk="0" hangingPunct="1">
              <a:spcBef>
                <a:spcPct val="20000"/>
              </a:spcBef>
              <a:buFont typeface="Arial" pitchFamily="34" charset="0"/>
              <a:buNone/>
              <a:defRPr sz="2800" kern="1200">
                <a:solidFill>
                  <a:schemeClr val="bg1">
                    <a:lumMod val="50000"/>
                  </a:schemeClr>
                </a:solidFill>
                <a:latin typeface="+mn-lt"/>
                <a:ea typeface="+mn-ea"/>
                <a:cs typeface="+mn-cs"/>
              </a:defRPr>
            </a:lvl1pPr>
            <a:lvl2pPr marL="685800" indent="-228600" algn="l" defTabSz="914400" rtl="0" eaLnBrk="1" latinLnBrk="0" hangingPunct="1">
              <a:spcBef>
                <a:spcPct val="20000"/>
              </a:spcBef>
              <a:buFont typeface="Arial"/>
              <a:buChar char="•"/>
              <a:defRPr sz="2400" kern="120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Lucida Grande"/>
              <a:buChar char="-"/>
              <a:defRPr sz="2000" kern="120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a:buChar char="•"/>
              <a:defRPr sz="1800" kern="120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Lucida Grande"/>
              <a:buChar char="-"/>
              <a:defRPr sz="16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48503" defTabSz="1828343">
              <a:defRPr/>
            </a:pPr>
            <a:r>
              <a:rPr lang="en-US" sz="4399" dirty="0">
                <a:solidFill>
                  <a:schemeClr val="bg2"/>
                </a:solidFill>
                <a:latin typeface="Calibri"/>
              </a:rPr>
              <a:t>Improved sleep</a:t>
            </a:r>
          </a:p>
        </p:txBody>
      </p:sp>
      <p:sp>
        <p:nvSpPr>
          <p:cNvPr id="22" name="Rectangle 21">
            <a:extLst>
              <a:ext uri="{FF2B5EF4-FFF2-40B4-BE49-F238E27FC236}">
                <a16:creationId xmlns:a16="http://schemas.microsoft.com/office/drawing/2014/main" id="{999DE1BF-3CEA-9841-BCC9-A9831C94A623}"/>
              </a:ext>
            </a:extLst>
          </p:cNvPr>
          <p:cNvSpPr/>
          <p:nvPr/>
        </p:nvSpPr>
        <p:spPr>
          <a:xfrm>
            <a:off x="1305357" y="10575402"/>
            <a:ext cx="12220337" cy="1250996"/>
          </a:xfrm>
          <a:prstGeom prst="rect">
            <a:avLst/>
          </a:prstGeom>
          <a:solidFill>
            <a:srgbClr val="3E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defRPr/>
            </a:pPr>
            <a:endParaRPr lang="en-US" sz="3599">
              <a:solidFill>
                <a:schemeClr val="bg2"/>
              </a:solidFill>
              <a:latin typeface="Calibri"/>
            </a:endParaRPr>
          </a:p>
        </p:txBody>
      </p:sp>
      <p:sp>
        <p:nvSpPr>
          <p:cNvPr id="23" name="Rectangle 22">
            <a:extLst>
              <a:ext uri="{FF2B5EF4-FFF2-40B4-BE49-F238E27FC236}">
                <a16:creationId xmlns:a16="http://schemas.microsoft.com/office/drawing/2014/main" id="{DF030747-7087-3C41-99CF-0CA6AFC44D6D}"/>
              </a:ext>
            </a:extLst>
          </p:cNvPr>
          <p:cNvSpPr/>
          <p:nvPr/>
        </p:nvSpPr>
        <p:spPr>
          <a:xfrm>
            <a:off x="1482870" y="10736486"/>
            <a:ext cx="12823538" cy="13112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defRPr/>
            </a:pPr>
            <a:endParaRPr lang="en-US" sz="2697" dirty="0">
              <a:solidFill>
                <a:schemeClr val="bg2"/>
              </a:solidFill>
              <a:latin typeface="Calibri"/>
            </a:endParaRPr>
          </a:p>
        </p:txBody>
      </p:sp>
      <p:sp>
        <p:nvSpPr>
          <p:cNvPr id="24" name="Content Placeholder 7">
            <a:extLst>
              <a:ext uri="{FF2B5EF4-FFF2-40B4-BE49-F238E27FC236}">
                <a16:creationId xmlns:a16="http://schemas.microsoft.com/office/drawing/2014/main" id="{ED11DA05-B27A-C543-96BA-8F1AB950A1FE}"/>
              </a:ext>
            </a:extLst>
          </p:cNvPr>
          <p:cNvSpPr txBox="1">
            <a:spLocks/>
          </p:cNvSpPr>
          <p:nvPr/>
        </p:nvSpPr>
        <p:spPr>
          <a:xfrm>
            <a:off x="2205467" y="10706715"/>
            <a:ext cx="13400541" cy="1341045"/>
          </a:xfrm>
          <a:prstGeom prst="rect">
            <a:avLst/>
          </a:prstGeom>
        </p:spPr>
        <p:txBody>
          <a:bodyPr vert="horz" lIns="182832" tIns="91416" rIns="182832" bIns="91416" rtlCol="0" anchor="ctr">
            <a:normAutofit/>
          </a:bodyPr>
          <a:lstStyle>
            <a:lvl1pPr marL="0" indent="0" algn="l" defTabSz="914400" rtl="0" eaLnBrk="1" latinLnBrk="0" hangingPunct="1">
              <a:spcBef>
                <a:spcPct val="20000"/>
              </a:spcBef>
              <a:buFont typeface="Arial" pitchFamily="34" charset="0"/>
              <a:buNone/>
              <a:defRPr sz="2800" kern="1200">
                <a:solidFill>
                  <a:schemeClr val="bg1">
                    <a:lumMod val="50000"/>
                  </a:schemeClr>
                </a:solidFill>
                <a:latin typeface="+mn-lt"/>
                <a:ea typeface="+mn-ea"/>
                <a:cs typeface="+mn-cs"/>
              </a:defRPr>
            </a:lvl1pPr>
            <a:lvl2pPr marL="685800" indent="-228600" algn="l" defTabSz="914400" rtl="0" eaLnBrk="1" latinLnBrk="0" hangingPunct="1">
              <a:spcBef>
                <a:spcPct val="20000"/>
              </a:spcBef>
              <a:buFont typeface="Arial"/>
              <a:buChar char="•"/>
              <a:defRPr sz="2400" kern="120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Lucida Grande"/>
              <a:buChar char="-"/>
              <a:defRPr sz="2000" kern="120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a:buChar char="•"/>
              <a:defRPr sz="1800" kern="120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Lucida Grande"/>
              <a:buChar char="-"/>
              <a:defRPr sz="16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48503" defTabSz="1828343">
              <a:defRPr/>
            </a:pPr>
            <a:r>
              <a:rPr lang="en-US" sz="4399" dirty="0">
                <a:solidFill>
                  <a:schemeClr val="bg2"/>
                </a:solidFill>
                <a:latin typeface="Calibri"/>
              </a:rPr>
              <a:t>Improved chemo tolerance and blood counts</a:t>
            </a:r>
          </a:p>
        </p:txBody>
      </p:sp>
      <p:sp>
        <p:nvSpPr>
          <p:cNvPr id="25" name="Up Arrow 24">
            <a:extLst>
              <a:ext uri="{FF2B5EF4-FFF2-40B4-BE49-F238E27FC236}">
                <a16:creationId xmlns:a16="http://schemas.microsoft.com/office/drawing/2014/main" id="{1C69EDC0-749C-B647-A16C-AF8828B43978}"/>
              </a:ext>
            </a:extLst>
          </p:cNvPr>
          <p:cNvSpPr/>
          <p:nvPr/>
        </p:nvSpPr>
        <p:spPr>
          <a:xfrm>
            <a:off x="1828842" y="3455167"/>
            <a:ext cx="630458" cy="847387"/>
          </a:xfrm>
          <a:prstGeom prst="upArrow">
            <a:avLst>
              <a:gd name="adj1" fmla="val 50000"/>
              <a:gd name="adj2" fmla="val 68806"/>
            </a:avLst>
          </a:prstGeom>
          <a:solidFill>
            <a:srgbClr val="3CAA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defRPr/>
            </a:pPr>
            <a:endParaRPr lang="en-US" sz="3599">
              <a:solidFill>
                <a:schemeClr val="bg2"/>
              </a:solidFill>
              <a:latin typeface="Calibri"/>
            </a:endParaRPr>
          </a:p>
        </p:txBody>
      </p:sp>
      <p:sp>
        <p:nvSpPr>
          <p:cNvPr id="26" name="Up Arrow 25">
            <a:extLst>
              <a:ext uri="{FF2B5EF4-FFF2-40B4-BE49-F238E27FC236}">
                <a16:creationId xmlns:a16="http://schemas.microsoft.com/office/drawing/2014/main" id="{9B102C4D-585C-3A4B-87CE-13422E9BCCF4}"/>
              </a:ext>
            </a:extLst>
          </p:cNvPr>
          <p:cNvSpPr/>
          <p:nvPr/>
        </p:nvSpPr>
        <p:spPr>
          <a:xfrm rot="10800000">
            <a:off x="1841167" y="5325548"/>
            <a:ext cx="630458" cy="847387"/>
          </a:xfrm>
          <a:prstGeom prst="upArrow">
            <a:avLst>
              <a:gd name="adj1" fmla="val 50000"/>
              <a:gd name="adj2" fmla="val 68806"/>
            </a:avLst>
          </a:prstGeom>
          <a:solidFill>
            <a:srgbClr val="3CAA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defRPr/>
            </a:pPr>
            <a:endParaRPr lang="en-US" sz="3599">
              <a:solidFill>
                <a:schemeClr val="bg2"/>
              </a:solidFill>
              <a:latin typeface="Calibri"/>
            </a:endParaRPr>
          </a:p>
        </p:txBody>
      </p:sp>
      <p:sp>
        <p:nvSpPr>
          <p:cNvPr id="27" name="Up Arrow 26">
            <a:extLst>
              <a:ext uri="{FF2B5EF4-FFF2-40B4-BE49-F238E27FC236}">
                <a16:creationId xmlns:a16="http://schemas.microsoft.com/office/drawing/2014/main" id="{708668C0-2B3D-0F41-BEA2-A57FC207DA4B}"/>
              </a:ext>
            </a:extLst>
          </p:cNvPr>
          <p:cNvSpPr/>
          <p:nvPr/>
        </p:nvSpPr>
        <p:spPr>
          <a:xfrm>
            <a:off x="1853491" y="7195929"/>
            <a:ext cx="630458" cy="847387"/>
          </a:xfrm>
          <a:prstGeom prst="upArrow">
            <a:avLst>
              <a:gd name="adj1" fmla="val 50000"/>
              <a:gd name="adj2" fmla="val 68806"/>
            </a:avLst>
          </a:prstGeom>
          <a:solidFill>
            <a:srgbClr val="3CAA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defRPr/>
            </a:pPr>
            <a:endParaRPr lang="en-US" sz="3599">
              <a:solidFill>
                <a:schemeClr val="bg2"/>
              </a:solidFill>
              <a:latin typeface="Calibri"/>
            </a:endParaRPr>
          </a:p>
        </p:txBody>
      </p:sp>
      <p:sp>
        <p:nvSpPr>
          <p:cNvPr id="28" name="Up Arrow 27">
            <a:extLst>
              <a:ext uri="{FF2B5EF4-FFF2-40B4-BE49-F238E27FC236}">
                <a16:creationId xmlns:a16="http://schemas.microsoft.com/office/drawing/2014/main" id="{696A2733-58DE-EF43-987F-3F47CEF8F5C5}"/>
              </a:ext>
            </a:extLst>
          </p:cNvPr>
          <p:cNvSpPr/>
          <p:nvPr/>
        </p:nvSpPr>
        <p:spPr>
          <a:xfrm>
            <a:off x="1865816" y="9066310"/>
            <a:ext cx="630458" cy="847387"/>
          </a:xfrm>
          <a:prstGeom prst="upArrow">
            <a:avLst>
              <a:gd name="adj1" fmla="val 50000"/>
              <a:gd name="adj2" fmla="val 68806"/>
            </a:avLst>
          </a:prstGeom>
          <a:solidFill>
            <a:srgbClr val="3CAA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defRPr/>
            </a:pPr>
            <a:endParaRPr lang="en-US" sz="3599">
              <a:solidFill>
                <a:schemeClr val="bg2"/>
              </a:solidFill>
              <a:latin typeface="Calibri"/>
            </a:endParaRPr>
          </a:p>
        </p:txBody>
      </p:sp>
      <p:sp>
        <p:nvSpPr>
          <p:cNvPr id="29" name="Up Arrow 28">
            <a:extLst>
              <a:ext uri="{FF2B5EF4-FFF2-40B4-BE49-F238E27FC236}">
                <a16:creationId xmlns:a16="http://schemas.microsoft.com/office/drawing/2014/main" id="{22C9591F-675F-CC44-970E-E622C32559F3}"/>
              </a:ext>
            </a:extLst>
          </p:cNvPr>
          <p:cNvSpPr/>
          <p:nvPr/>
        </p:nvSpPr>
        <p:spPr>
          <a:xfrm>
            <a:off x="1878141" y="10936691"/>
            <a:ext cx="630458" cy="847387"/>
          </a:xfrm>
          <a:prstGeom prst="upArrow">
            <a:avLst>
              <a:gd name="adj1" fmla="val 50000"/>
              <a:gd name="adj2" fmla="val 68806"/>
            </a:avLst>
          </a:prstGeom>
          <a:solidFill>
            <a:srgbClr val="3CAA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defRPr/>
            </a:pPr>
            <a:endParaRPr lang="en-US" sz="3599">
              <a:solidFill>
                <a:schemeClr val="bg2"/>
              </a:solidFill>
              <a:latin typeface="Calibri"/>
            </a:endParaRPr>
          </a:p>
        </p:txBody>
      </p:sp>
      <p:sp>
        <p:nvSpPr>
          <p:cNvPr id="30" name="Title 1">
            <a:extLst>
              <a:ext uri="{FF2B5EF4-FFF2-40B4-BE49-F238E27FC236}">
                <a16:creationId xmlns:a16="http://schemas.microsoft.com/office/drawing/2014/main" id="{2030B4C7-321A-4C2E-A8B6-F6EC9FF845AC}"/>
              </a:ext>
            </a:extLst>
          </p:cNvPr>
          <p:cNvSpPr>
            <a:spLocks noGrp="1"/>
          </p:cNvSpPr>
          <p:nvPr>
            <p:ph type="title"/>
          </p:nvPr>
        </p:nvSpPr>
        <p:spPr>
          <a:xfrm>
            <a:off x="1141631" y="553932"/>
            <a:ext cx="21939885" cy="2285405"/>
          </a:xfrm>
        </p:spPr>
        <p:txBody>
          <a:bodyPr>
            <a:noAutofit/>
          </a:bodyPr>
          <a:lstStyle/>
          <a:p>
            <a:r>
              <a:rPr lang="en-US" dirty="0">
                <a:latin typeface="Calibri"/>
                <a:cs typeface="Calibri"/>
              </a:rPr>
              <a:t>Benefits of Physical Activity and Exercise </a:t>
            </a:r>
            <a:br>
              <a:rPr lang="en-US" dirty="0">
                <a:latin typeface="Calibri"/>
                <a:cs typeface="Calibri"/>
              </a:rPr>
            </a:br>
            <a:r>
              <a:rPr lang="en-US" dirty="0">
                <a:latin typeface="Calibri"/>
                <a:cs typeface="Calibri"/>
              </a:rPr>
              <a:t>During Cancer Treatment</a:t>
            </a:r>
          </a:p>
        </p:txBody>
      </p:sp>
      <p:sp>
        <p:nvSpPr>
          <p:cNvPr id="31" name="TextBox 30">
            <a:extLst>
              <a:ext uri="{FF2B5EF4-FFF2-40B4-BE49-F238E27FC236}">
                <a16:creationId xmlns:a16="http://schemas.microsoft.com/office/drawing/2014/main" id="{05A85572-D47D-4083-A23D-6A17B08E0A87}"/>
              </a:ext>
            </a:extLst>
          </p:cNvPr>
          <p:cNvSpPr txBox="1"/>
          <p:nvPr/>
        </p:nvSpPr>
        <p:spPr>
          <a:xfrm>
            <a:off x="283262" y="12745037"/>
            <a:ext cx="9427060" cy="430759"/>
          </a:xfrm>
          <a:prstGeom prst="rect">
            <a:avLst/>
          </a:prstGeom>
          <a:noFill/>
        </p:spPr>
        <p:txBody>
          <a:bodyPr wrap="square" rtlCol="0">
            <a:spAutoFit/>
          </a:bodyPr>
          <a:lstStyle/>
          <a:p>
            <a:pPr defTabSz="1828343">
              <a:defRPr/>
            </a:pPr>
            <a:r>
              <a:rPr lang="en-US" sz="2199" dirty="0">
                <a:solidFill>
                  <a:prstClr val="black">
                    <a:lumMod val="50000"/>
                    <a:lumOff val="50000"/>
                  </a:prstClr>
                </a:solidFill>
                <a:latin typeface="Calibri"/>
              </a:rPr>
              <a:t>Stout et al 2017</a:t>
            </a:r>
          </a:p>
        </p:txBody>
      </p:sp>
    </p:spTree>
    <p:extLst>
      <p:ext uri="{BB962C8B-B14F-4D97-AF65-F5344CB8AC3E}">
        <p14:creationId xmlns:p14="http://schemas.microsoft.com/office/powerpoint/2010/main" val="2809666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719262" y="947689"/>
            <a:ext cx="15039436" cy="2285405"/>
          </a:xfrm>
        </p:spPr>
        <p:txBody>
          <a:bodyPr vert="horz" lIns="182832" tIns="91416" rIns="182832" bIns="91416" rtlCol="0" anchor="ctr">
            <a:normAutofit fontScale="90000"/>
          </a:bodyPr>
          <a:lstStyle/>
          <a:p>
            <a:pPr algn="ctr"/>
            <a:r>
              <a:rPr lang="en-US" sz="6998" spc="-300" dirty="0">
                <a:solidFill>
                  <a:srgbClr val="2C747F"/>
                </a:solidFill>
                <a:latin typeface="Calibri" charset="0"/>
                <a:ea typeface="Calibri" charset="0"/>
                <a:cs typeface="Calibri" charset="0"/>
              </a:rPr>
              <a:t/>
            </a:r>
            <a:br>
              <a:rPr lang="en-US" sz="6998" spc="-300" dirty="0">
                <a:solidFill>
                  <a:srgbClr val="2C747F"/>
                </a:solidFill>
                <a:latin typeface="Calibri" charset="0"/>
                <a:ea typeface="Calibri" charset="0"/>
                <a:cs typeface="Calibri" charset="0"/>
              </a:rPr>
            </a:br>
            <a:r>
              <a:rPr lang="en-US" sz="7800" dirty="0">
                <a:latin typeface="Calibri"/>
                <a:cs typeface="Calibri"/>
              </a:rPr>
              <a:t>How to Safely and Effectively Prescribe Exercise in Cancer Survivors</a:t>
            </a:r>
            <a:r>
              <a:rPr lang="en-US" sz="6998" spc="-300" dirty="0">
                <a:solidFill>
                  <a:srgbClr val="2C747F"/>
                </a:solidFill>
                <a:latin typeface="Calibri" charset="0"/>
                <a:ea typeface="Calibri" charset="0"/>
                <a:cs typeface="Calibri" charset="0"/>
              </a:rPr>
              <a:t/>
            </a:r>
            <a:br>
              <a:rPr lang="en-US" sz="6998" spc="-300" dirty="0">
                <a:solidFill>
                  <a:srgbClr val="2C747F"/>
                </a:solidFill>
                <a:latin typeface="Calibri" charset="0"/>
                <a:ea typeface="Calibri" charset="0"/>
                <a:cs typeface="Calibri" charset="0"/>
              </a:rPr>
            </a:br>
            <a:endParaRPr lang="en-US" sz="6998" spc="-300" dirty="0">
              <a:solidFill>
                <a:srgbClr val="2C747F"/>
              </a:solidFill>
              <a:latin typeface="Calibri" charset="0"/>
              <a:ea typeface="Calibri" charset="0"/>
              <a:cs typeface="Calibri" charset="0"/>
            </a:endParaRPr>
          </a:p>
        </p:txBody>
      </p:sp>
      <p:sp>
        <p:nvSpPr>
          <p:cNvPr id="7" name="Rectangle 6"/>
          <p:cNvSpPr/>
          <p:nvPr/>
        </p:nvSpPr>
        <p:spPr>
          <a:xfrm>
            <a:off x="3047206" y="3814071"/>
            <a:ext cx="18283238" cy="4465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97" dirty="0">
              <a:solidFill>
                <a:prstClr val="white"/>
              </a:solidFill>
            </a:endParaRPr>
          </a:p>
        </p:txBody>
      </p:sp>
      <p:sp>
        <p:nvSpPr>
          <p:cNvPr id="8" name="Content Placeholder 2"/>
          <p:cNvSpPr>
            <a:spLocks noGrp="1"/>
          </p:cNvSpPr>
          <p:nvPr>
            <p:ph type="body" sz="quarter" idx="13"/>
          </p:nvPr>
        </p:nvSpPr>
        <p:spPr>
          <a:xfrm>
            <a:off x="4601305" y="4344871"/>
            <a:ext cx="16454914" cy="3639652"/>
          </a:xfrm>
          <a:prstGeom prst="rect">
            <a:avLst/>
          </a:prstGeom>
        </p:spPr>
        <p:txBody>
          <a:bodyPr>
            <a:normAutofit/>
          </a:bodyPr>
          <a:lstStyle/>
          <a:p>
            <a:pPr lvl="0"/>
            <a:r>
              <a:rPr lang="en-US" sz="4799" dirty="0">
                <a:solidFill>
                  <a:schemeClr val="bg2"/>
                </a:solidFill>
              </a:rPr>
              <a:t>Include aerobic exercise, weight training and flexibility activities</a:t>
            </a:r>
          </a:p>
          <a:p>
            <a:pPr marL="1828343" lvl="1" indent="-365669">
              <a:buFont typeface="Arial" panose="020B0604020202020204" pitchFamily="34" charset="0"/>
              <a:buChar char="•"/>
            </a:pPr>
            <a:r>
              <a:rPr lang="en-US" sz="4399" dirty="0">
                <a:solidFill>
                  <a:schemeClr val="bg2"/>
                </a:solidFill>
              </a:rPr>
              <a:t>Aerobic 150 min moderate intensity per week</a:t>
            </a:r>
          </a:p>
          <a:p>
            <a:pPr marL="1828343" lvl="1" indent="-365669">
              <a:buFont typeface="Arial" panose="020B0604020202020204" pitchFamily="34" charset="0"/>
              <a:buChar char="•"/>
            </a:pPr>
            <a:r>
              <a:rPr lang="en-US" sz="4399" dirty="0">
                <a:solidFill>
                  <a:schemeClr val="bg2"/>
                </a:solidFill>
              </a:rPr>
              <a:t>Weights - moderate intensity 2x/week</a:t>
            </a:r>
          </a:p>
          <a:p>
            <a:pPr marL="1828343" lvl="1" indent="-365669">
              <a:buFont typeface="Arial" panose="020B0604020202020204" pitchFamily="34" charset="0"/>
              <a:buChar char="•"/>
            </a:pPr>
            <a:r>
              <a:rPr lang="en-US" sz="4399" dirty="0">
                <a:solidFill>
                  <a:schemeClr val="bg2"/>
                </a:solidFill>
              </a:rPr>
              <a:t>Flexibility - on days exercise performed</a:t>
            </a:r>
          </a:p>
        </p:txBody>
      </p:sp>
      <p:sp>
        <p:nvSpPr>
          <p:cNvPr id="10" name="Rectangle 9"/>
          <p:cNvSpPr/>
          <p:nvPr/>
        </p:nvSpPr>
        <p:spPr>
          <a:xfrm>
            <a:off x="3047206" y="8945440"/>
            <a:ext cx="18283238" cy="28939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97" dirty="0">
              <a:solidFill>
                <a:prstClr val="white"/>
              </a:solidFill>
            </a:endParaRPr>
          </a:p>
        </p:txBody>
      </p:sp>
      <p:sp>
        <p:nvSpPr>
          <p:cNvPr id="11" name="Pentagon 10"/>
          <p:cNvSpPr/>
          <p:nvPr/>
        </p:nvSpPr>
        <p:spPr>
          <a:xfrm>
            <a:off x="3047209" y="8945440"/>
            <a:ext cx="875542" cy="2893966"/>
          </a:xfrm>
          <a:prstGeom prst="homePlate">
            <a:avLst>
              <a:gd name="adj" fmla="val 49999"/>
            </a:avLst>
          </a:prstGeom>
          <a:solidFill>
            <a:srgbClr val="47A6A3"/>
          </a:solidFill>
          <a:ln>
            <a:solidFill>
              <a:srgbClr val="47A6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p>
        </p:txBody>
      </p:sp>
      <p:sp>
        <p:nvSpPr>
          <p:cNvPr id="12" name="Content Placeholder 2"/>
          <p:cNvSpPr txBox="1">
            <a:spLocks/>
          </p:cNvSpPr>
          <p:nvPr/>
        </p:nvSpPr>
        <p:spPr>
          <a:xfrm>
            <a:off x="4601305" y="9526417"/>
            <a:ext cx="16454914" cy="1828672"/>
          </a:xfrm>
          <a:prstGeom prst="rect">
            <a:avLst/>
          </a:prstGeom>
        </p:spPr>
        <p:txBody>
          <a:bodyPr vert="horz" lIns="182832" tIns="91416" rIns="182832" bIns="91416" rtlCol="0">
            <a:normAutofit/>
          </a:bodyPr>
          <a:lstStyle>
            <a:lvl1pPr marL="0" indent="0" algn="l" defTabSz="914400" rtl="0" eaLnBrk="1" latinLnBrk="0" hangingPunct="1">
              <a:spcBef>
                <a:spcPct val="20000"/>
              </a:spcBef>
              <a:buFont typeface="Arial" pitchFamily="34" charset="0"/>
              <a:buNone/>
              <a:defRPr sz="2800" kern="1200">
                <a:solidFill>
                  <a:schemeClr val="bg1">
                    <a:lumMod val="50000"/>
                  </a:schemeClr>
                </a:solidFill>
                <a:latin typeface="+mn-lt"/>
                <a:ea typeface="+mn-ea"/>
                <a:cs typeface="+mn-cs"/>
              </a:defRPr>
            </a:lvl1pPr>
            <a:lvl2pPr marL="685800" indent="-228600" algn="l" defTabSz="914400" rtl="0" eaLnBrk="1" latinLnBrk="0" hangingPunct="1">
              <a:spcBef>
                <a:spcPct val="20000"/>
              </a:spcBef>
              <a:buFont typeface="Arial"/>
              <a:buChar char="•"/>
              <a:defRPr sz="2400" kern="120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Lucida Grande"/>
              <a:buChar char="-"/>
              <a:defRPr sz="2000" kern="120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a:buChar char="•"/>
              <a:defRPr sz="1800" kern="120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Lucida Grande"/>
              <a:buChar char="-"/>
              <a:defRPr sz="16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4799" dirty="0">
                <a:solidFill>
                  <a:schemeClr val="bg2"/>
                </a:solidFill>
              </a:rPr>
              <a:t>Prescribe specific exercise metrics with ranges and patient instruction for modification as needed</a:t>
            </a:r>
          </a:p>
          <a:p>
            <a:endParaRPr lang="en-US" sz="4799" dirty="0">
              <a:solidFill>
                <a:schemeClr val="bg2"/>
              </a:solidFill>
            </a:endParaRPr>
          </a:p>
          <a:p>
            <a:endParaRPr lang="en-US" sz="4799" dirty="0"/>
          </a:p>
        </p:txBody>
      </p:sp>
      <p:sp>
        <p:nvSpPr>
          <p:cNvPr id="13" name="Pentagon 12"/>
          <p:cNvSpPr/>
          <p:nvPr/>
        </p:nvSpPr>
        <p:spPr>
          <a:xfrm>
            <a:off x="3047209" y="3814071"/>
            <a:ext cx="875542" cy="4465345"/>
          </a:xfrm>
          <a:prstGeom prst="homePlate">
            <a:avLst>
              <a:gd name="adj" fmla="val 56735"/>
            </a:avLst>
          </a:prstGeom>
          <a:solidFill>
            <a:srgbClr val="47A6A3"/>
          </a:solidFill>
          <a:ln>
            <a:solidFill>
              <a:srgbClr val="47A6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p>
        </p:txBody>
      </p:sp>
    </p:spTree>
    <p:extLst>
      <p:ext uri="{BB962C8B-B14F-4D97-AF65-F5344CB8AC3E}">
        <p14:creationId xmlns:p14="http://schemas.microsoft.com/office/powerpoint/2010/main" val="4119247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1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55666" y="4509714"/>
            <a:ext cx="2663426" cy="3469464"/>
          </a:xfrm>
          <a:prstGeom prst="rect">
            <a:avLst/>
          </a:prstGeom>
        </p:spPr>
      </p:pic>
      <p:pic>
        <p:nvPicPr>
          <p:cNvPr id="7" name="Picture 6">
            <a:extLst>
              <a:ext uri="{FF2B5EF4-FFF2-40B4-BE49-F238E27FC236}">
                <a16:creationId xmlns:a16="http://schemas.microsoft.com/office/drawing/2014/main" id="{76A0A344-3B5D-4242-B38B-71FF3F05415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9984269"/>
            <a:ext cx="24377650" cy="1733049"/>
          </a:xfrm>
          <a:prstGeom prst="rect">
            <a:avLst/>
          </a:prstGeom>
        </p:spPr>
      </p:pic>
      <p:sp>
        <p:nvSpPr>
          <p:cNvPr id="12" name="Rectangle 11">
            <a:extLst>
              <a:ext uri="{FF2B5EF4-FFF2-40B4-BE49-F238E27FC236}">
                <a16:creationId xmlns:a16="http://schemas.microsoft.com/office/drawing/2014/main" id="{3D2460BA-02ED-9148-A411-591BF9981BDE}"/>
              </a:ext>
            </a:extLst>
          </p:cNvPr>
          <p:cNvSpPr/>
          <p:nvPr/>
        </p:nvSpPr>
        <p:spPr>
          <a:xfrm>
            <a:off x="3182407" y="10122574"/>
            <a:ext cx="18012836" cy="1323183"/>
          </a:xfrm>
          <a:prstGeom prst="rect">
            <a:avLst/>
          </a:prstGeom>
        </p:spPr>
        <p:txBody>
          <a:bodyPr wrap="square">
            <a:spAutoFit/>
          </a:bodyPr>
          <a:lstStyle/>
          <a:p>
            <a:pPr algn="ctr" defTabSz="1828343">
              <a:defRPr/>
            </a:pPr>
            <a:r>
              <a:rPr lang="en-US" sz="3999" b="1" dirty="0">
                <a:solidFill>
                  <a:prstClr val="white">
                    <a:lumMod val="95000"/>
                  </a:prstClr>
                </a:solidFill>
                <a:latin typeface="Calibri"/>
              </a:rPr>
              <a:t>Research shows that you can decrease your risk of cancer recurrence with exercise in certain types of </a:t>
            </a:r>
            <a:r>
              <a:rPr lang="en-US" sz="3999" b="1" dirty="0" smtClean="0">
                <a:solidFill>
                  <a:prstClr val="white">
                    <a:lumMod val="95000"/>
                  </a:prstClr>
                </a:solidFill>
                <a:latin typeface="Calibri"/>
              </a:rPr>
              <a:t>cancer</a:t>
            </a:r>
            <a:endParaRPr lang="en-US" sz="3999" b="1" baseline="30000" dirty="0">
              <a:solidFill>
                <a:prstClr val="white">
                  <a:lumMod val="95000"/>
                </a:prstClr>
              </a:solidFill>
              <a:latin typeface="Calibri"/>
            </a:endParaRPr>
          </a:p>
        </p:txBody>
      </p:sp>
      <p:sp>
        <p:nvSpPr>
          <p:cNvPr id="13" name="Rectangle 12">
            <a:extLst>
              <a:ext uri="{FF2B5EF4-FFF2-40B4-BE49-F238E27FC236}">
                <a16:creationId xmlns:a16="http://schemas.microsoft.com/office/drawing/2014/main" id="{B95D28CF-8235-D14B-A9A9-EE8A1681BE09}"/>
              </a:ext>
            </a:extLst>
          </p:cNvPr>
          <p:cNvSpPr/>
          <p:nvPr/>
        </p:nvSpPr>
        <p:spPr>
          <a:xfrm>
            <a:off x="7870220" y="2884454"/>
            <a:ext cx="13117043" cy="1133235"/>
          </a:xfrm>
          <a:prstGeom prst="rect">
            <a:avLst/>
          </a:prstGeom>
          <a:solidFill>
            <a:srgbClr val="317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defRPr/>
            </a:pPr>
            <a:endParaRPr lang="en-US" sz="3599">
              <a:solidFill>
                <a:schemeClr val="bg2"/>
              </a:solidFill>
              <a:latin typeface="Calibri"/>
            </a:endParaRPr>
          </a:p>
        </p:txBody>
      </p:sp>
      <p:sp>
        <p:nvSpPr>
          <p:cNvPr id="14" name="Rectangle 13">
            <a:extLst>
              <a:ext uri="{FF2B5EF4-FFF2-40B4-BE49-F238E27FC236}">
                <a16:creationId xmlns:a16="http://schemas.microsoft.com/office/drawing/2014/main" id="{CC9C7B65-DE41-904F-9305-9399A02EE88A}"/>
              </a:ext>
            </a:extLst>
          </p:cNvPr>
          <p:cNvSpPr/>
          <p:nvPr/>
        </p:nvSpPr>
        <p:spPr>
          <a:xfrm>
            <a:off x="8047732" y="3045538"/>
            <a:ext cx="13764505" cy="118784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defRPr/>
            </a:pPr>
            <a:endParaRPr lang="en-US" sz="2697" dirty="0">
              <a:solidFill>
                <a:schemeClr val="bg2"/>
              </a:solidFill>
              <a:latin typeface="Calibri"/>
            </a:endParaRPr>
          </a:p>
        </p:txBody>
      </p:sp>
      <p:sp>
        <p:nvSpPr>
          <p:cNvPr id="15" name="Content Placeholder 7">
            <a:extLst>
              <a:ext uri="{FF2B5EF4-FFF2-40B4-BE49-F238E27FC236}">
                <a16:creationId xmlns:a16="http://schemas.microsoft.com/office/drawing/2014/main" id="{235B7E9A-FADA-F84B-8CAB-868388F8965C}"/>
              </a:ext>
            </a:extLst>
          </p:cNvPr>
          <p:cNvSpPr txBox="1">
            <a:spLocks/>
          </p:cNvSpPr>
          <p:nvPr/>
        </p:nvSpPr>
        <p:spPr>
          <a:xfrm>
            <a:off x="8652900" y="3015769"/>
            <a:ext cx="12786065" cy="1214808"/>
          </a:xfrm>
          <a:prstGeom prst="rect">
            <a:avLst/>
          </a:prstGeom>
        </p:spPr>
        <p:txBody>
          <a:bodyPr vert="horz" lIns="182832" tIns="91416" rIns="182832" bIns="91416" rtlCol="0" anchor="ctr">
            <a:normAutofit/>
          </a:bodyPr>
          <a:lstStyle>
            <a:lvl1pPr marL="0" indent="0" algn="l" defTabSz="914400" rtl="0" eaLnBrk="1" latinLnBrk="0" hangingPunct="1">
              <a:spcBef>
                <a:spcPct val="20000"/>
              </a:spcBef>
              <a:buFont typeface="Arial" pitchFamily="34" charset="0"/>
              <a:buNone/>
              <a:defRPr sz="2800" kern="1200">
                <a:solidFill>
                  <a:schemeClr val="bg1">
                    <a:lumMod val="50000"/>
                  </a:schemeClr>
                </a:solidFill>
                <a:latin typeface="+mn-lt"/>
                <a:ea typeface="+mn-ea"/>
                <a:cs typeface="+mn-cs"/>
              </a:defRPr>
            </a:lvl1pPr>
            <a:lvl2pPr marL="685800" indent="-228600" algn="l" defTabSz="914400" rtl="0" eaLnBrk="1" latinLnBrk="0" hangingPunct="1">
              <a:spcBef>
                <a:spcPct val="20000"/>
              </a:spcBef>
              <a:buFont typeface="Arial"/>
              <a:buChar char="•"/>
              <a:defRPr sz="2400" kern="120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Lucida Grande"/>
              <a:buChar char="-"/>
              <a:defRPr sz="2000" kern="120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a:buChar char="•"/>
              <a:defRPr sz="1800" kern="120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Lucida Grande"/>
              <a:buChar char="-"/>
              <a:defRPr sz="16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48503" defTabSz="1828343">
              <a:defRPr/>
            </a:pPr>
            <a:r>
              <a:rPr lang="en-US" sz="4399" dirty="0">
                <a:solidFill>
                  <a:schemeClr val="bg2"/>
                </a:solidFill>
                <a:latin typeface="Calibri"/>
              </a:rPr>
              <a:t>Improved physical function, endurance and strength</a:t>
            </a:r>
          </a:p>
        </p:txBody>
      </p:sp>
      <p:sp>
        <p:nvSpPr>
          <p:cNvPr id="16" name="Rectangle 15">
            <a:extLst>
              <a:ext uri="{FF2B5EF4-FFF2-40B4-BE49-F238E27FC236}">
                <a16:creationId xmlns:a16="http://schemas.microsoft.com/office/drawing/2014/main" id="{291D1757-60C4-FE49-B85A-C9E89C0FA9B7}"/>
              </a:ext>
            </a:extLst>
          </p:cNvPr>
          <p:cNvSpPr/>
          <p:nvPr/>
        </p:nvSpPr>
        <p:spPr>
          <a:xfrm>
            <a:off x="7887064" y="4599199"/>
            <a:ext cx="13117043" cy="1133235"/>
          </a:xfrm>
          <a:prstGeom prst="rect">
            <a:avLst/>
          </a:prstGeom>
          <a:solidFill>
            <a:srgbClr val="317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defRPr/>
            </a:pPr>
            <a:endParaRPr lang="en-US" sz="3599">
              <a:solidFill>
                <a:schemeClr val="bg2"/>
              </a:solidFill>
              <a:latin typeface="Calibri"/>
            </a:endParaRPr>
          </a:p>
        </p:txBody>
      </p:sp>
      <p:sp>
        <p:nvSpPr>
          <p:cNvPr id="18" name="Rectangle 17">
            <a:extLst>
              <a:ext uri="{FF2B5EF4-FFF2-40B4-BE49-F238E27FC236}">
                <a16:creationId xmlns:a16="http://schemas.microsoft.com/office/drawing/2014/main" id="{EDF9E957-E2D6-5A41-B768-F166CD113FA3}"/>
              </a:ext>
            </a:extLst>
          </p:cNvPr>
          <p:cNvSpPr/>
          <p:nvPr/>
        </p:nvSpPr>
        <p:spPr>
          <a:xfrm>
            <a:off x="8064576" y="4760283"/>
            <a:ext cx="13764505" cy="118784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defRPr/>
            </a:pPr>
            <a:endParaRPr lang="en-US" sz="2697" dirty="0">
              <a:solidFill>
                <a:schemeClr val="bg2"/>
              </a:solidFill>
              <a:latin typeface="Calibri"/>
            </a:endParaRPr>
          </a:p>
        </p:txBody>
      </p:sp>
      <p:sp>
        <p:nvSpPr>
          <p:cNvPr id="19" name="Content Placeholder 7">
            <a:extLst>
              <a:ext uri="{FF2B5EF4-FFF2-40B4-BE49-F238E27FC236}">
                <a16:creationId xmlns:a16="http://schemas.microsoft.com/office/drawing/2014/main" id="{FCA85BE9-0BA0-074E-B0E3-EB641D8CF389}"/>
              </a:ext>
            </a:extLst>
          </p:cNvPr>
          <p:cNvSpPr txBox="1">
            <a:spLocks/>
          </p:cNvSpPr>
          <p:nvPr/>
        </p:nvSpPr>
        <p:spPr>
          <a:xfrm>
            <a:off x="8669744" y="4730514"/>
            <a:ext cx="12786065" cy="1214808"/>
          </a:xfrm>
          <a:prstGeom prst="rect">
            <a:avLst/>
          </a:prstGeom>
        </p:spPr>
        <p:txBody>
          <a:bodyPr vert="horz" lIns="182832" tIns="91416" rIns="182832" bIns="91416" rtlCol="0" anchor="ctr">
            <a:normAutofit/>
          </a:bodyPr>
          <a:lstStyle>
            <a:lvl1pPr marL="0" indent="0" algn="l" defTabSz="914400" rtl="0" eaLnBrk="1" latinLnBrk="0" hangingPunct="1">
              <a:spcBef>
                <a:spcPct val="20000"/>
              </a:spcBef>
              <a:buFont typeface="Arial" pitchFamily="34" charset="0"/>
              <a:buNone/>
              <a:defRPr sz="2800" kern="1200">
                <a:solidFill>
                  <a:schemeClr val="bg1">
                    <a:lumMod val="50000"/>
                  </a:schemeClr>
                </a:solidFill>
                <a:latin typeface="+mn-lt"/>
                <a:ea typeface="+mn-ea"/>
                <a:cs typeface="+mn-cs"/>
              </a:defRPr>
            </a:lvl1pPr>
            <a:lvl2pPr marL="685800" indent="-228600" algn="l" defTabSz="914400" rtl="0" eaLnBrk="1" latinLnBrk="0" hangingPunct="1">
              <a:spcBef>
                <a:spcPct val="20000"/>
              </a:spcBef>
              <a:buFont typeface="Arial"/>
              <a:buChar char="•"/>
              <a:defRPr sz="2400" kern="120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Lucida Grande"/>
              <a:buChar char="-"/>
              <a:defRPr sz="2000" kern="120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a:buChar char="•"/>
              <a:defRPr sz="1800" kern="120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Lucida Grande"/>
              <a:buChar char="-"/>
              <a:defRPr sz="16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48503" defTabSz="1828343">
              <a:defRPr/>
            </a:pPr>
            <a:r>
              <a:rPr lang="en-US" sz="4399" dirty="0">
                <a:solidFill>
                  <a:schemeClr val="bg2"/>
                </a:solidFill>
                <a:latin typeface="Calibri"/>
              </a:rPr>
              <a:t>Improved quality of life</a:t>
            </a:r>
          </a:p>
        </p:txBody>
      </p:sp>
      <p:sp>
        <p:nvSpPr>
          <p:cNvPr id="20" name="Rectangle 19">
            <a:extLst>
              <a:ext uri="{FF2B5EF4-FFF2-40B4-BE49-F238E27FC236}">
                <a16:creationId xmlns:a16="http://schemas.microsoft.com/office/drawing/2014/main" id="{86074A8C-6B25-7746-81E2-9347EE45F047}"/>
              </a:ext>
            </a:extLst>
          </p:cNvPr>
          <p:cNvSpPr/>
          <p:nvPr/>
        </p:nvSpPr>
        <p:spPr>
          <a:xfrm>
            <a:off x="7870220" y="6369348"/>
            <a:ext cx="13117043" cy="1133235"/>
          </a:xfrm>
          <a:prstGeom prst="rect">
            <a:avLst/>
          </a:prstGeom>
          <a:solidFill>
            <a:srgbClr val="317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defRPr/>
            </a:pPr>
            <a:endParaRPr lang="en-US" sz="3599">
              <a:solidFill>
                <a:schemeClr val="bg2"/>
              </a:solidFill>
              <a:latin typeface="Calibri"/>
            </a:endParaRPr>
          </a:p>
        </p:txBody>
      </p:sp>
      <p:sp>
        <p:nvSpPr>
          <p:cNvPr id="21" name="Rectangle 20">
            <a:extLst>
              <a:ext uri="{FF2B5EF4-FFF2-40B4-BE49-F238E27FC236}">
                <a16:creationId xmlns:a16="http://schemas.microsoft.com/office/drawing/2014/main" id="{8977032D-8F1B-E549-AF33-BD0E7D941508}"/>
              </a:ext>
            </a:extLst>
          </p:cNvPr>
          <p:cNvSpPr/>
          <p:nvPr/>
        </p:nvSpPr>
        <p:spPr>
          <a:xfrm>
            <a:off x="8047732" y="6530432"/>
            <a:ext cx="13764505" cy="118784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defRPr/>
            </a:pPr>
            <a:endParaRPr lang="en-US" sz="2697" dirty="0">
              <a:solidFill>
                <a:schemeClr val="bg2"/>
              </a:solidFill>
              <a:latin typeface="Calibri"/>
            </a:endParaRPr>
          </a:p>
        </p:txBody>
      </p:sp>
      <p:sp>
        <p:nvSpPr>
          <p:cNvPr id="22" name="Content Placeholder 7">
            <a:extLst>
              <a:ext uri="{FF2B5EF4-FFF2-40B4-BE49-F238E27FC236}">
                <a16:creationId xmlns:a16="http://schemas.microsoft.com/office/drawing/2014/main" id="{CE6FCD52-2141-B547-93C0-CA10E8787AF9}"/>
              </a:ext>
            </a:extLst>
          </p:cNvPr>
          <p:cNvSpPr txBox="1">
            <a:spLocks/>
          </p:cNvSpPr>
          <p:nvPr/>
        </p:nvSpPr>
        <p:spPr>
          <a:xfrm>
            <a:off x="8652900" y="6500663"/>
            <a:ext cx="12786065" cy="1214808"/>
          </a:xfrm>
          <a:prstGeom prst="rect">
            <a:avLst/>
          </a:prstGeom>
        </p:spPr>
        <p:txBody>
          <a:bodyPr vert="horz" lIns="182832" tIns="91416" rIns="182832" bIns="91416" rtlCol="0" anchor="ctr">
            <a:normAutofit/>
          </a:bodyPr>
          <a:lstStyle>
            <a:lvl1pPr marL="0" indent="0" algn="l" defTabSz="914400" rtl="0" eaLnBrk="1" latinLnBrk="0" hangingPunct="1">
              <a:spcBef>
                <a:spcPct val="20000"/>
              </a:spcBef>
              <a:buFont typeface="Arial" pitchFamily="34" charset="0"/>
              <a:buNone/>
              <a:defRPr sz="2800" kern="1200">
                <a:solidFill>
                  <a:schemeClr val="bg1">
                    <a:lumMod val="50000"/>
                  </a:schemeClr>
                </a:solidFill>
                <a:latin typeface="+mn-lt"/>
                <a:ea typeface="+mn-ea"/>
                <a:cs typeface="+mn-cs"/>
              </a:defRPr>
            </a:lvl1pPr>
            <a:lvl2pPr marL="685800" indent="-228600" algn="l" defTabSz="914400" rtl="0" eaLnBrk="1" latinLnBrk="0" hangingPunct="1">
              <a:spcBef>
                <a:spcPct val="20000"/>
              </a:spcBef>
              <a:buFont typeface="Arial"/>
              <a:buChar char="•"/>
              <a:defRPr sz="2400" kern="120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Lucida Grande"/>
              <a:buChar char="-"/>
              <a:defRPr sz="2000" kern="120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a:buChar char="•"/>
              <a:defRPr sz="1800" kern="120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Lucida Grande"/>
              <a:buChar char="-"/>
              <a:defRPr sz="16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48503" defTabSz="1828343">
              <a:defRPr/>
            </a:pPr>
            <a:r>
              <a:rPr lang="en-US" sz="4399" dirty="0">
                <a:solidFill>
                  <a:schemeClr val="bg2"/>
                </a:solidFill>
                <a:latin typeface="Calibri"/>
              </a:rPr>
              <a:t>Improved bone health</a:t>
            </a:r>
          </a:p>
        </p:txBody>
      </p:sp>
      <p:sp>
        <p:nvSpPr>
          <p:cNvPr id="23" name="Rectangle 22">
            <a:extLst>
              <a:ext uri="{FF2B5EF4-FFF2-40B4-BE49-F238E27FC236}">
                <a16:creationId xmlns:a16="http://schemas.microsoft.com/office/drawing/2014/main" id="{B6ECC3AF-A17A-1D4E-A192-7EEFE5717CA8}"/>
              </a:ext>
            </a:extLst>
          </p:cNvPr>
          <p:cNvSpPr/>
          <p:nvPr/>
        </p:nvSpPr>
        <p:spPr>
          <a:xfrm>
            <a:off x="7887064" y="8139499"/>
            <a:ext cx="13117043" cy="1133235"/>
          </a:xfrm>
          <a:prstGeom prst="rect">
            <a:avLst/>
          </a:prstGeom>
          <a:solidFill>
            <a:srgbClr val="317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defRPr/>
            </a:pPr>
            <a:endParaRPr lang="en-US" sz="3599">
              <a:solidFill>
                <a:schemeClr val="bg2"/>
              </a:solidFill>
              <a:latin typeface="Calibri"/>
            </a:endParaRPr>
          </a:p>
        </p:txBody>
      </p:sp>
      <p:sp>
        <p:nvSpPr>
          <p:cNvPr id="24" name="Rectangle 23">
            <a:extLst>
              <a:ext uri="{FF2B5EF4-FFF2-40B4-BE49-F238E27FC236}">
                <a16:creationId xmlns:a16="http://schemas.microsoft.com/office/drawing/2014/main" id="{5F5FB51B-4EB7-A048-B11D-D05A41B237D9}"/>
              </a:ext>
            </a:extLst>
          </p:cNvPr>
          <p:cNvSpPr/>
          <p:nvPr/>
        </p:nvSpPr>
        <p:spPr>
          <a:xfrm>
            <a:off x="8064576" y="8300583"/>
            <a:ext cx="13764505" cy="118784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defRPr/>
            </a:pPr>
            <a:endParaRPr lang="en-US" sz="2697" dirty="0">
              <a:solidFill>
                <a:schemeClr val="bg2"/>
              </a:solidFill>
              <a:latin typeface="Calibri"/>
            </a:endParaRPr>
          </a:p>
        </p:txBody>
      </p:sp>
      <p:sp>
        <p:nvSpPr>
          <p:cNvPr id="25" name="Content Placeholder 7">
            <a:extLst>
              <a:ext uri="{FF2B5EF4-FFF2-40B4-BE49-F238E27FC236}">
                <a16:creationId xmlns:a16="http://schemas.microsoft.com/office/drawing/2014/main" id="{13033D62-786A-594A-AEF5-08A9BD52E185}"/>
              </a:ext>
            </a:extLst>
          </p:cNvPr>
          <p:cNvSpPr txBox="1">
            <a:spLocks/>
          </p:cNvSpPr>
          <p:nvPr/>
        </p:nvSpPr>
        <p:spPr>
          <a:xfrm>
            <a:off x="8669744" y="8270814"/>
            <a:ext cx="12786065" cy="1214808"/>
          </a:xfrm>
          <a:prstGeom prst="rect">
            <a:avLst/>
          </a:prstGeom>
        </p:spPr>
        <p:txBody>
          <a:bodyPr vert="horz" lIns="182832" tIns="91416" rIns="182832" bIns="91416" rtlCol="0" anchor="ctr">
            <a:normAutofit/>
          </a:bodyPr>
          <a:lstStyle>
            <a:lvl1pPr marL="0" indent="0" algn="l" defTabSz="914400" rtl="0" eaLnBrk="1" latinLnBrk="0" hangingPunct="1">
              <a:spcBef>
                <a:spcPct val="20000"/>
              </a:spcBef>
              <a:buFont typeface="Arial" pitchFamily="34" charset="0"/>
              <a:buNone/>
              <a:defRPr sz="2800" kern="1200">
                <a:solidFill>
                  <a:schemeClr val="bg1">
                    <a:lumMod val="50000"/>
                  </a:schemeClr>
                </a:solidFill>
                <a:latin typeface="+mn-lt"/>
                <a:ea typeface="+mn-ea"/>
                <a:cs typeface="+mn-cs"/>
              </a:defRPr>
            </a:lvl1pPr>
            <a:lvl2pPr marL="685800" indent="-228600" algn="l" defTabSz="914400" rtl="0" eaLnBrk="1" latinLnBrk="0" hangingPunct="1">
              <a:spcBef>
                <a:spcPct val="20000"/>
              </a:spcBef>
              <a:buFont typeface="Arial"/>
              <a:buChar char="•"/>
              <a:defRPr sz="2400" kern="120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Lucida Grande"/>
              <a:buChar char="-"/>
              <a:defRPr sz="2000" kern="120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a:buChar char="•"/>
              <a:defRPr sz="1800" kern="120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Lucida Grande"/>
              <a:buChar char="-"/>
              <a:defRPr sz="16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48503" defTabSz="1828343">
              <a:defRPr/>
            </a:pPr>
            <a:r>
              <a:rPr lang="en-US" sz="4399" dirty="0">
                <a:solidFill>
                  <a:schemeClr val="bg2"/>
                </a:solidFill>
                <a:latin typeface="Calibri"/>
              </a:rPr>
              <a:t>Improved body composition/weight control</a:t>
            </a:r>
          </a:p>
        </p:txBody>
      </p:sp>
      <p:sp>
        <p:nvSpPr>
          <p:cNvPr id="37" name="Up Arrow 36">
            <a:extLst>
              <a:ext uri="{FF2B5EF4-FFF2-40B4-BE49-F238E27FC236}">
                <a16:creationId xmlns:a16="http://schemas.microsoft.com/office/drawing/2014/main" id="{BA26B1C1-1157-9047-B60B-9472336390EC}"/>
              </a:ext>
            </a:extLst>
          </p:cNvPr>
          <p:cNvSpPr/>
          <p:nvPr/>
        </p:nvSpPr>
        <p:spPr>
          <a:xfrm>
            <a:off x="8366869" y="3215763"/>
            <a:ext cx="630458" cy="847387"/>
          </a:xfrm>
          <a:prstGeom prst="upArrow">
            <a:avLst>
              <a:gd name="adj1" fmla="val 50000"/>
              <a:gd name="adj2" fmla="val 68806"/>
            </a:avLst>
          </a:prstGeom>
          <a:solidFill>
            <a:srgbClr val="317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defRPr/>
            </a:pPr>
            <a:endParaRPr lang="en-US" sz="3599">
              <a:solidFill>
                <a:schemeClr val="bg2"/>
              </a:solidFill>
              <a:latin typeface="Calibri"/>
            </a:endParaRPr>
          </a:p>
        </p:txBody>
      </p:sp>
      <p:sp>
        <p:nvSpPr>
          <p:cNvPr id="38" name="Up Arrow 37">
            <a:extLst>
              <a:ext uri="{FF2B5EF4-FFF2-40B4-BE49-F238E27FC236}">
                <a16:creationId xmlns:a16="http://schemas.microsoft.com/office/drawing/2014/main" id="{4C0F91F0-E5B9-1244-9900-773A638D856D}"/>
              </a:ext>
            </a:extLst>
          </p:cNvPr>
          <p:cNvSpPr/>
          <p:nvPr/>
        </p:nvSpPr>
        <p:spPr>
          <a:xfrm>
            <a:off x="8370023" y="4903583"/>
            <a:ext cx="630458" cy="847387"/>
          </a:xfrm>
          <a:prstGeom prst="upArrow">
            <a:avLst>
              <a:gd name="adj1" fmla="val 50000"/>
              <a:gd name="adj2" fmla="val 68806"/>
            </a:avLst>
          </a:prstGeom>
          <a:solidFill>
            <a:srgbClr val="317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defRPr/>
            </a:pPr>
            <a:endParaRPr lang="en-US" sz="3599">
              <a:solidFill>
                <a:schemeClr val="bg2"/>
              </a:solidFill>
              <a:latin typeface="Calibri"/>
            </a:endParaRPr>
          </a:p>
        </p:txBody>
      </p:sp>
      <p:sp>
        <p:nvSpPr>
          <p:cNvPr id="39" name="Up Arrow 38">
            <a:extLst>
              <a:ext uri="{FF2B5EF4-FFF2-40B4-BE49-F238E27FC236}">
                <a16:creationId xmlns:a16="http://schemas.microsoft.com/office/drawing/2014/main" id="{B8048F9F-F89F-F54C-8CC1-DA3BEB493EEF}"/>
              </a:ext>
            </a:extLst>
          </p:cNvPr>
          <p:cNvSpPr/>
          <p:nvPr/>
        </p:nvSpPr>
        <p:spPr>
          <a:xfrm>
            <a:off x="8373176" y="6679869"/>
            <a:ext cx="630458" cy="847387"/>
          </a:xfrm>
          <a:prstGeom prst="upArrow">
            <a:avLst>
              <a:gd name="adj1" fmla="val 50000"/>
              <a:gd name="adj2" fmla="val 68806"/>
            </a:avLst>
          </a:prstGeom>
          <a:solidFill>
            <a:srgbClr val="317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defRPr/>
            </a:pPr>
            <a:endParaRPr lang="en-US" sz="3599">
              <a:solidFill>
                <a:schemeClr val="bg2"/>
              </a:solidFill>
              <a:latin typeface="Calibri"/>
            </a:endParaRPr>
          </a:p>
        </p:txBody>
      </p:sp>
      <p:sp>
        <p:nvSpPr>
          <p:cNvPr id="40" name="Up Arrow 39">
            <a:extLst>
              <a:ext uri="{FF2B5EF4-FFF2-40B4-BE49-F238E27FC236}">
                <a16:creationId xmlns:a16="http://schemas.microsoft.com/office/drawing/2014/main" id="{30F980AD-EE65-8C42-954F-F59BB4DAB930}"/>
              </a:ext>
            </a:extLst>
          </p:cNvPr>
          <p:cNvSpPr/>
          <p:nvPr/>
        </p:nvSpPr>
        <p:spPr>
          <a:xfrm>
            <a:off x="8376329" y="8426666"/>
            <a:ext cx="630458" cy="847387"/>
          </a:xfrm>
          <a:prstGeom prst="upArrow">
            <a:avLst>
              <a:gd name="adj1" fmla="val 50000"/>
              <a:gd name="adj2" fmla="val 68806"/>
            </a:avLst>
          </a:prstGeom>
          <a:solidFill>
            <a:srgbClr val="317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defRPr/>
            </a:pPr>
            <a:endParaRPr lang="en-US" sz="3599">
              <a:solidFill>
                <a:schemeClr val="bg2"/>
              </a:solidFill>
              <a:latin typeface="Calibri"/>
            </a:endParaRPr>
          </a:p>
        </p:txBody>
      </p:sp>
      <p:sp>
        <p:nvSpPr>
          <p:cNvPr id="26" name="Title 1">
            <a:extLst>
              <a:ext uri="{FF2B5EF4-FFF2-40B4-BE49-F238E27FC236}">
                <a16:creationId xmlns:a16="http://schemas.microsoft.com/office/drawing/2014/main" id="{053F1551-6A00-4812-820D-EEBE1618AC3E}"/>
              </a:ext>
            </a:extLst>
          </p:cNvPr>
          <p:cNvSpPr>
            <a:spLocks noGrp="1"/>
          </p:cNvSpPr>
          <p:nvPr>
            <p:ph type="title"/>
          </p:nvPr>
        </p:nvSpPr>
        <p:spPr>
          <a:xfrm>
            <a:off x="1218883" y="37261"/>
            <a:ext cx="21939885" cy="2285405"/>
          </a:xfrm>
        </p:spPr>
        <p:txBody>
          <a:bodyPr>
            <a:noAutofit/>
          </a:bodyPr>
          <a:lstStyle/>
          <a:p>
            <a:r>
              <a:rPr lang="en-US" dirty="0">
                <a:latin typeface="Calibri"/>
                <a:cs typeface="Calibri"/>
              </a:rPr>
              <a:t>Benefits of Physical Activity and Exercise </a:t>
            </a:r>
            <a:br>
              <a:rPr lang="en-US" dirty="0">
                <a:latin typeface="Calibri"/>
                <a:cs typeface="Calibri"/>
              </a:rPr>
            </a:br>
            <a:r>
              <a:rPr lang="en-US" dirty="0">
                <a:latin typeface="Calibri"/>
                <a:cs typeface="Calibri"/>
              </a:rPr>
              <a:t>After Cancer Treatment</a:t>
            </a:r>
          </a:p>
        </p:txBody>
      </p:sp>
      <p:sp>
        <p:nvSpPr>
          <p:cNvPr id="27" name="TextBox 26">
            <a:extLst>
              <a:ext uri="{FF2B5EF4-FFF2-40B4-BE49-F238E27FC236}">
                <a16:creationId xmlns:a16="http://schemas.microsoft.com/office/drawing/2014/main" id="{691C3A18-C68B-4387-8C44-5FB64F7C06D2}"/>
              </a:ext>
            </a:extLst>
          </p:cNvPr>
          <p:cNvSpPr txBox="1"/>
          <p:nvPr/>
        </p:nvSpPr>
        <p:spPr>
          <a:xfrm>
            <a:off x="283262" y="12745038"/>
            <a:ext cx="9427060" cy="430759"/>
          </a:xfrm>
          <a:prstGeom prst="rect">
            <a:avLst/>
          </a:prstGeom>
          <a:noFill/>
        </p:spPr>
        <p:txBody>
          <a:bodyPr wrap="square" rtlCol="0">
            <a:spAutoFit/>
          </a:bodyPr>
          <a:lstStyle/>
          <a:p>
            <a:pPr defTabSz="1828343">
              <a:defRPr/>
            </a:pPr>
            <a:r>
              <a:rPr lang="en-US" sz="2199" dirty="0">
                <a:solidFill>
                  <a:prstClr val="black">
                    <a:lumMod val="50000"/>
                    <a:lumOff val="50000"/>
                  </a:prstClr>
                </a:solidFill>
                <a:latin typeface="Calibri"/>
              </a:rPr>
              <a:t>Stout et al 2017, Holmes et al 2005, </a:t>
            </a:r>
            <a:r>
              <a:rPr lang="en-US" sz="2199" dirty="0" err="1">
                <a:solidFill>
                  <a:prstClr val="black">
                    <a:lumMod val="50000"/>
                    <a:lumOff val="50000"/>
                  </a:prstClr>
                </a:solidFill>
                <a:latin typeface="Calibri"/>
              </a:rPr>
              <a:t>Arem</a:t>
            </a:r>
            <a:r>
              <a:rPr lang="en-US" sz="2199" dirty="0">
                <a:solidFill>
                  <a:prstClr val="black">
                    <a:lumMod val="50000"/>
                    <a:lumOff val="50000"/>
                  </a:prstClr>
                </a:solidFill>
                <a:latin typeface="Calibri"/>
              </a:rPr>
              <a:t> et al 2015, </a:t>
            </a:r>
            <a:r>
              <a:rPr lang="en-US" sz="2199" dirty="0" err="1">
                <a:solidFill>
                  <a:prstClr val="black">
                    <a:lumMod val="50000"/>
                    <a:lumOff val="50000"/>
                  </a:prstClr>
                </a:solidFill>
                <a:latin typeface="Calibri"/>
              </a:rPr>
              <a:t>Kenfield</a:t>
            </a:r>
            <a:r>
              <a:rPr lang="en-US" sz="2199" dirty="0">
                <a:solidFill>
                  <a:prstClr val="black">
                    <a:lumMod val="50000"/>
                    <a:lumOff val="50000"/>
                  </a:prstClr>
                </a:solidFill>
                <a:latin typeface="Calibri"/>
              </a:rPr>
              <a:t> et al 2011</a:t>
            </a:r>
          </a:p>
        </p:txBody>
      </p:sp>
    </p:spTree>
    <p:extLst>
      <p:ext uri="{BB962C8B-B14F-4D97-AF65-F5344CB8AC3E}">
        <p14:creationId xmlns:p14="http://schemas.microsoft.com/office/powerpoint/2010/main" val="841733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B7F5293B-6376-FE4F-9D6E-509A1E8703D8}"/>
              </a:ext>
            </a:extLst>
          </p:cNvPr>
          <p:cNvSpPr txBox="1">
            <a:spLocks/>
          </p:cNvSpPr>
          <p:nvPr/>
        </p:nvSpPr>
        <p:spPr>
          <a:xfrm>
            <a:off x="4886640" y="702995"/>
            <a:ext cx="14604370" cy="1342696"/>
          </a:xfrm>
          <a:prstGeom prst="rect">
            <a:avLst/>
          </a:prstGeom>
        </p:spPr>
        <p:txBody>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algn="ctr">
              <a:lnSpc>
                <a:spcPts val="9996"/>
              </a:lnSpc>
            </a:pPr>
            <a:r>
              <a:rPr lang="en-US" sz="7000" b="1" dirty="0">
                <a:solidFill>
                  <a:srgbClr val="00A9A3"/>
                </a:solidFill>
                <a:latin typeface="Calibri" panose="020F0502020204030204" pitchFamily="34" charset="0"/>
                <a:ea typeface="+mj-ea"/>
                <a:cs typeface="Calibri" panose="020F0502020204030204" pitchFamily="34" charset="0"/>
              </a:rPr>
              <a:t>WHY CANCER REHABILITATION?</a:t>
            </a:r>
          </a:p>
        </p:txBody>
      </p:sp>
      <p:sp>
        <p:nvSpPr>
          <p:cNvPr id="7" name="TextBox 6">
            <a:extLst>
              <a:ext uri="{FF2B5EF4-FFF2-40B4-BE49-F238E27FC236}">
                <a16:creationId xmlns:a16="http://schemas.microsoft.com/office/drawing/2014/main" id="{6F27B1CF-8433-7244-9546-B1D610BE1DE4}"/>
              </a:ext>
            </a:extLst>
          </p:cNvPr>
          <p:cNvSpPr txBox="1"/>
          <p:nvPr/>
        </p:nvSpPr>
        <p:spPr>
          <a:xfrm>
            <a:off x="2403884" y="9868984"/>
            <a:ext cx="8915422" cy="1938608"/>
          </a:xfrm>
          <a:prstGeom prst="rect">
            <a:avLst/>
          </a:prstGeom>
          <a:noFill/>
        </p:spPr>
        <p:txBody>
          <a:bodyPr wrap="square" rtlCol="0">
            <a:sp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algn="ctr"/>
            <a:r>
              <a:rPr lang="en-US" sz="3999" b="1">
                <a:solidFill>
                  <a:srgbClr val="006C67"/>
                </a:solidFill>
              </a:rPr>
              <a:t>60-90% </a:t>
            </a:r>
            <a:r>
              <a:rPr lang="en-US" sz="3999">
                <a:solidFill>
                  <a:prstClr val="black">
                    <a:lumMod val="75000"/>
                    <a:lumOff val="25000"/>
                  </a:prstClr>
                </a:solidFill>
              </a:rPr>
              <a:t>of individuals impacted by </a:t>
            </a:r>
            <a:br>
              <a:rPr lang="en-US" sz="3999">
                <a:solidFill>
                  <a:prstClr val="black">
                    <a:lumMod val="75000"/>
                    <a:lumOff val="25000"/>
                  </a:prstClr>
                </a:solidFill>
              </a:rPr>
            </a:br>
            <a:r>
              <a:rPr lang="en-US" sz="3999">
                <a:solidFill>
                  <a:prstClr val="black">
                    <a:lumMod val="75000"/>
                    <a:lumOff val="25000"/>
                  </a:prstClr>
                </a:solidFill>
              </a:rPr>
              <a:t>cancer have at least one need for specialized rehabilitation</a:t>
            </a:r>
          </a:p>
        </p:txBody>
      </p:sp>
      <p:sp>
        <p:nvSpPr>
          <p:cNvPr id="8" name="Rectangle 7">
            <a:extLst>
              <a:ext uri="{FF2B5EF4-FFF2-40B4-BE49-F238E27FC236}">
                <a16:creationId xmlns:a16="http://schemas.microsoft.com/office/drawing/2014/main" id="{07DB093B-471C-DA45-8695-67BE91C61149}"/>
              </a:ext>
            </a:extLst>
          </p:cNvPr>
          <p:cNvSpPr/>
          <p:nvPr/>
        </p:nvSpPr>
        <p:spPr>
          <a:xfrm>
            <a:off x="15118606" y="9868984"/>
            <a:ext cx="4794905" cy="1938608"/>
          </a:xfrm>
          <a:prstGeom prst="rect">
            <a:avLst/>
          </a:prstGeom>
        </p:spPr>
        <p:txBody>
          <a:bodyPr wrap="square">
            <a:sp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algn="ctr"/>
            <a:r>
              <a:rPr lang="en-US" sz="3999" b="1">
                <a:solidFill>
                  <a:srgbClr val="006C67"/>
                </a:solidFill>
                <a:ea typeface="Arial Black" charset="0"/>
                <a:cs typeface="Times New Roman" panose="02020603050405020304" pitchFamily="18" charset="0"/>
              </a:rPr>
              <a:t>Less than 2% </a:t>
            </a:r>
            <a:r>
              <a:rPr lang="en-US" sz="3999">
                <a:solidFill>
                  <a:prstClr val="black">
                    <a:lumMod val="75000"/>
                    <a:lumOff val="25000"/>
                  </a:prstClr>
                </a:solidFill>
                <a:ea typeface="Arial Black" charset="0"/>
                <a:cs typeface="Times New Roman" panose="02020603050405020304" pitchFamily="18" charset="0"/>
              </a:rPr>
              <a:t>of rehabilitation needs are addressed</a:t>
            </a:r>
            <a:endParaRPr lang="en-US" sz="4799">
              <a:solidFill>
                <a:prstClr val="black">
                  <a:lumMod val="75000"/>
                  <a:lumOff val="25000"/>
                </a:prstClr>
              </a:solidFill>
              <a:ea typeface="Arial Black" charset="0"/>
              <a:cs typeface="Times New Roman" panose="02020603050405020304" pitchFamily="18" charset="0"/>
            </a:endParaRPr>
          </a:p>
        </p:txBody>
      </p:sp>
      <p:sp>
        <p:nvSpPr>
          <p:cNvPr id="9" name="TextBox 8">
            <a:extLst>
              <a:ext uri="{FF2B5EF4-FFF2-40B4-BE49-F238E27FC236}">
                <a16:creationId xmlns:a16="http://schemas.microsoft.com/office/drawing/2014/main" id="{F4267AB3-B010-D044-82E0-21EB413D9511}"/>
              </a:ext>
            </a:extLst>
          </p:cNvPr>
          <p:cNvSpPr txBox="1"/>
          <p:nvPr/>
        </p:nvSpPr>
        <p:spPr>
          <a:xfrm>
            <a:off x="543219" y="12464593"/>
            <a:ext cx="20967378" cy="923330"/>
          </a:xfrm>
          <a:prstGeom prst="rect">
            <a:avLst/>
          </a:prstGeom>
          <a:noFill/>
        </p:spPr>
        <p:txBody>
          <a:bodyPr wrap="square" rtlCol="0" anchor="b">
            <a:sp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r>
              <a:rPr lang="en-US" err="1">
                <a:solidFill>
                  <a:prstClr val="white">
                    <a:lumMod val="50000"/>
                  </a:prstClr>
                </a:solidFill>
              </a:rPr>
              <a:t>Cheville</a:t>
            </a:r>
            <a:r>
              <a:rPr lang="en-US">
                <a:solidFill>
                  <a:prstClr val="white">
                    <a:lumMod val="50000"/>
                  </a:prstClr>
                </a:solidFill>
              </a:rPr>
              <a:t>, A. L., Troxel, A. B., Basford, J. R., &amp; </a:t>
            </a:r>
            <a:r>
              <a:rPr lang="en-US" err="1">
                <a:solidFill>
                  <a:prstClr val="white">
                    <a:lumMod val="50000"/>
                  </a:prstClr>
                </a:solidFill>
              </a:rPr>
              <a:t>Kornblith</a:t>
            </a:r>
            <a:r>
              <a:rPr lang="en-US">
                <a:solidFill>
                  <a:prstClr val="white">
                    <a:lumMod val="50000"/>
                  </a:prstClr>
                </a:solidFill>
              </a:rPr>
              <a:t>, A. B. (2008). Prevalence and treatment patterns of physical impairments in patients with metastatic breast cancer. </a:t>
            </a:r>
            <a:r>
              <a:rPr lang="en-US" i="1">
                <a:solidFill>
                  <a:prstClr val="white">
                    <a:lumMod val="50000"/>
                  </a:prstClr>
                </a:solidFill>
              </a:rPr>
              <a:t>Journal of clinical oncology: official journal of the American Society of Clinical Oncology</a:t>
            </a:r>
            <a:r>
              <a:rPr lang="en-US">
                <a:solidFill>
                  <a:prstClr val="white">
                    <a:lumMod val="50000"/>
                  </a:prstClr>
                </a:solidFill>
              </a:rPr>
              <a:t>, </a:t>
            </a:r>
            <a:r>
              <a:rPr lang="en-US" i="1">
                <a:solidFill>
                  <a:prstClr val="white">
                    <a:lumMod val="50000"/>
                  </a:prstClr>
                </a:solidFill>
              </a:rPr>
              <a:t>26</a:t>
            </a:r>
            <a:r>
              <a:rPr lang="en-US">
                <a:solidFill>
                  <a:prstClr val="white">
                    <a:lumMod val="50000"/>
                  </a:prstClr>
                </a:solidFill>
              </a:rPr>
              <a:t>(16), 2621.; </a:t>
            </a:r>
            <a:r>
              <a:rPr lang="en-US" err="1">
                <a:solidFill>
                  <a:prstClr val="white">
                    <a:lumMod val="50000"/>
                  </a:prstClr>
                </a:solidFill>
              </a:rPr>
              <a:t>Pergolotti</a:t>
            </a:r>
            <a:r>
              <a:rPr lang="en-US">
                <a:solidFill>
                  <a:prstClr val="white">
                    <a:lumMod val="50000"/>
                  </a:prstClr>
                </a:solidFill>
              </a:rPr>
              <a:t>, M., Deal, A.M., </a:t>
            </a:r>
            <a:r>
              <a:rPr lang="en-US" err="1">
                <a:solidFill>
                  <a:prstClr val="white">
                    <a:lumMod val="50000"/>
                  </a:prstClr>
                </a:solidFill>
              </a:rPr>
              <a:t>Lavery</a:t>
            </a:r>
            <a:r>
              <a:rPr lang="en-US">
                <a:solidFill>
                  <a:prstClr val="white">
                    <a:lumMod val="50000"/>
                  </a:prstClr>
                </a:solidFill>
              </a:rPr>
              <a:t>, J., Reeve, B., &amp; Muss, H.B. (2015). The Prevalence of Potentially Modifiable Functional Deficits and the Subsequent Use of Occupational and Physical Therapy by Older Adults with Cancer. </a:t>
            </a:r>
            <a:r>
              <a:rPr lang="en-US" i="1">
                <a:solidFill>
                  <a:prstClr val="white">
                    <a:lumMod val="50000"/>
                  </a:prstClr>
                </a:solidFill>
              </a:rPr>
              <a:t>Journal of Geriatric Oncology, 6 </a:t>
            </a:r>
            <a:r>
              <a:rPr lang="en-US">
                <a:solidFill>
                  <a:prstClr val="white">
                    <a:lumMod val="50000"/>
                  </a:prstClr>
                </a:solidFill>
              </a:rPr>
              <a:t>(3),</a:t>
            </a:r>
            <a:r>
              <a:rPr lang="en-US" i="1">
                <a:solidFill>
                  <a:prstClr val="white">
                    <a:lumMod val="50000"/>
                  </a:prstClr>
                </a:solidFill>
              </a:rPr>
              <a:t> </a:t>
            </a:r>
            <a:r>
              <a:rPr lang="en-US">
                <a:solidFill>
                  <a:prstClr val="white">
                    <a:lumMod val="50000"/>
                  </a:prstClr>
                </a:solidFill>
              </a:rPr>
              <a:t>194-201</a:t>
            </a:r>
            <a:r>
              <a:rPr lang="en-US" i="1">
                <a:solidFill>
                  <a:prstClr val="white">
                    <a:lumMod val="50000"/>
                  </a:prstClr>
                </a:solidFill>
              </a:rPr>
              <a:t>.</a:t>
            </a:r>
            <a:r>
              <a:rPr lang="en-US">
                <a:solidFill>
                  <a:prstClr val="white">
                    <a:lumMod val="50000"/>
                  </a:prstClr>
                </a:solidFill>
              </a:rPr>
              <a:t> </a:t>
            </a:r>
            <a:r>
              <a:rPr lang="en-US" err="1">
                <a:solidFill>
                  <a:prstClr val="white">
                    <a:lumMod val="50000"/>
                  </a:prstClr>
                </a:solidFill>
              </a:rPr>
              <a:t>doi</a:t>
            </a:r>
            <a:r>
              <a:rPr lang="en-US">
                <a:solidFill>
                  <a:prstClr val="white">
                    <a:lumMod val="50000"/>
                  </a:prstClr>
                </a:solidFill>
              </a:rPr>
              <a:t>: 10.1016/j.jgo.2015.01.00</a:t>
            </a:r>
          </a:p>
        </p:txBody>
      </p:sp>
      <p:pic>
        <p:nvPicPr>
          <p:cNvPr id="10" name="Picture 9">
            <a:extLst>
              <a:ext uri="{FF2B5EF4-FFF2-40B4-BE49-F238E27FC236}">
                <a16:creationId xmlns:a16="http://schemas.microsoft.com/office/drawing/2014/main" id="{965F9E26-D348-1C4A-B83B-1FE48262686D}"/>
              </a:ext>
            </a:extLst>
          </p:cNvPr>
          <p:cNvPicPr>
            <a:picLocks noChangeAspect="1"/>
          </p:cNvPicPr>
          <p:nvPr/>
        </p:nvPicPr>
        <p:blipFill>
          <a:blip r:embed="rId3"/>
          <a:stretch>
            <a:fillRect/>
          </a:stretch>
        </p:blipFill>
        <p:spPr>
          <a:xfrm>
            <a:off x="3576253" y="2702692"/>
            <a:ext cx="6570680" cy="6830049"/>
          </a:xfrm>
          <a:prstGeom prst="rect">
            <a:avLst/>
          </a:prstGeom>
        </p:spPr>
      </p:pic>
      <p:pic>
        <p:nvPicPr>
          <p:cNvPr id="11" name="Picture 10">
            <a:extLst>
              <a:ext uri="{FF2B5EF4-FFF2-40B4-BE49-F238E27FC236}">
                <a16:creationId xmlns:a16="http://schemas.microsoft.com/office/drawing/2014/main" id="{BB1FF6A5-BD4F-8E46-BF5B-C67F0ED9F338}"/>
              </a:ext>
            </a:extLst>
          </p:cNvPr>
          <p:cNvPicPr>
            <a:picLocks noChangeAspect="1"/>
          </p:cNvPicPr>
          <p:nvPr/>
        </p:nvPicPr>
        <p:blipFill>
          <a:blip r:embed="rId4"/>
          <a:stretch>
            <a:fillRect/>
          </a:stretch>
        </p:blipFill>
        <p:spPr>
          <a:xfrm>
            <a:off x="14230719" y="2702696"/>
            <a:ext cx="6570678" cy="6830047"/>
          </a:xfrm>
          <a:prstGeom prst="rect">
            <a:avLst/>
          </a:prstGeom>
        </p:spPr>
      </p:pic>
    </p:spTree>
    <p:extLst>
      <p:ext uri="{BB962C8B-B14F-4D97-AF65-F5344CB8AC3E}">
        <p14:creationId xmlns:p14="http://schemas.microsoft.com/office/powerpoint/2010/main" val="2572457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0305" y="315390"/>
            <a:ext cx="21939885" cy="2285405"/>
          </a:xfrm>
        </p:spPr>
        <p:txBody>
          <a:bodyPr>
            <a:normAutofit/>
          </a:bodyPr>
          <a:lstStyle/>
          <a:p>
            <a:r>
              <a:rPr lang="en-US" dirty="0">
                <a:latin typeface="Calibri"/>
                <a:cs typeface="Calibri"/>
              </a:rPr>
              <a:t>Monitor your exercise intensity </a:t>
            </a:r>
          </a:p>
        </p:txBody>
      </p:sp>
      <p:sp>
        <p:nvSpPr>
          <p:cNvPr id="5" name="Slide Number Placeholder 4"/>
          <p:cNvSpPr>
            <a:spLocks noGrp="1"/>
          </p:cNvSpPr>
          <p:nvPr>
            <p:ph type="sldNum" sz="quarter" idx="12"/>
          </p:nvPr>
        </p:nvSpPr>
        <p:spPr/>
        <p:txBody>
          <a:bodyPr/>
          <a:lstStyle/>
          <a:p>
            <a:endParaRPr lang="en-US" dirty="0"/>
          </a:p>
        </p:txBody>
      </p:sp>
      <p:sp>
        <p:nvSpPr>
          <p:cNvPr id="7" name="Rectangular Callout 6"/>
          <p:cNvSpPr/>
          <p:nvPr/>
        </p:nvSpPr>
        <p:spPr>
          <a:xfrm rot="16200000" flipH="1" flipV="1">
            <a:off x="12971975" y="-5255014"/>
            <a:ext cx="1028696" cy="16952710"/>
          </a:xfrm>
          <a:prstGeom prst="wedgeRectCallout">
            <a:avLst>
              <a:gd name="adj1" fmla="val -17770"/>
              <a:gd name="adj2" fmla="val 54187"/>
            </a:avLst>
          </a:prstGeom>
          <a:solidFill>
            <a:srgbClr val="CCFFFF"/>
          </a:solidFill>
          <a:ln w="12700" cap="flat" cmpd="sng" algn="ctr">
            <a:solidFill>
              <a:sysClr val="window" lastClr="FFFFFF">
                <a:lumMod val="65000"/>
              </a:sysClr>
            </a:solidFill>
            <a:prstDash val="solid"/>
            <a:miter lim="800000"/>
          </a:ln>
          <a:effectLst/>
        </p:spPr>
        <p:txBody>
          <a:bodyPr rot="0" spcFirstLastPara="0" vert="horz" wrap="square" lIns="182832" tIns="91416" rIns="182832" bIns="91416" numCol="1" spcCol="0" rtlCol="0" fromWordArt="0" anchor="ctr" anchorCtr="0" forceAA="0" compatLnSpc="1">
            <a:prstTxWarp prst="textNoShape">
              <a:avLst/>
            </a:prstTxWarp>
            <a:noAutofit/>
          </a:bodyPr>
          <a:lstStyle/>
          <a:p>
            <a:pPr algn="ctr" defTabSz="1828343">
              <a:defRPr/>
            </a:pPr>
            <a:r>
              <a:rPr lang="en-US" kern="0">
                <a:solidFill>
                  <a:srgbClr val="000000"/>
                </a:solidFill>
                <a:latin typeface="Calibri" panose="020F0502020204030204"/>
                <a:ea typeface="Century Gothic" panose="020B0502020202020204" pitchFamily="34" charset="0"/>
                <a:cs typeface="Arial" panose="020B0604020202020204" pitchFamily="34" charset="0"/>
              </a:rPr>
              <a:t> </a:t>
            </a:r>
          </a:p>
        </p:txBody>
      </p:sp>
      <p:graphicFrame>
        <p:nvGraphicFramePr>
          <p:cNvPr id="8" name="Table 7"/>
          <p:cNvGraphicFramePr>
            <a:graphicFrameLocks noGrp="1"/>
          </p:cNvGraphicFramePr>
          <p:nvPr/>
        </p:nvGraphicFramePr>
        <p:xfrm>
          <a:off x="3000238" y="2576722"/>
          <a:ext cx="1508129" cy="10602449"/>
        </p:xfrm>
        <a:graphic>
          <a:graphicData uri="http://schemas.openxmlformats.org/drawingml/2006/table">
            <a:tbl>
              <a:tblPr firstRow="1" bandRow="1"/>
              <a:tblGrid>
                <a:gridCol w="1508129">
                  <a:extLst>
                    <a:ext uri="{9D8B030D-6E8A-4147-A177-3AD203B41FA5}">
                      <a16:colId xmlns:a16="http://schemas.microsoft.com/office/drawing/2014/main" val="20000"/>
                    </a:ext>
                  </a:extLst>
                </a:gridCol>
              </a:tblGrid>
              <a:tr h="963859">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4800" b="1" dirty="0">
                          <a:solidFill>
                            <a:schemeClr val="tx1"/>
                          </a:solidFill>
                        </a:rPr>
                        <a:t>0</a:t>
                      </a:r>
                    </a:p>
                  </a:txBody>
                  <a:tcPr marL="182832" marR="182832" marT="91416" marB="91416"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CFFFF"/>
                    </a:solidFill>
                  </a:tcPr>
                </a:tc>
                <a:extLst>
                  <a:ext uri="{0D108BD9-81ED-4DB2-BD59-A6C34878D82A}">
                    <a16:rowId xmlns:a16="http://schemas.microsoft.com/office/drawing/2014/main" val="10000"/>
                  </a:ext>
                </a:extLst>
              </a:tr>
              <a:tr h="96385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4800" b="1" dirty="0">
                          <a:solidFill>
                            <a:schemeClr val="tx1"/>
                          </a:solidFill>
                        </a:rPr>
                        <a:t>1</a:t>
                      </a:r>
                    </a:p>
                  </a:txBody>
                  <a:tcPr marL="182832" marR="182832" marT="91416" marB="91416"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CECFF"/>
                    </a:solidFill>
                  </a:tcPr>
                </a:tc>
                <a:extLst>
                  <a:ext uri="{0D108BD9-81ED-4DB2-BD59-A6C34878D82A}">
                    <a16:rowId xmlns:a16="http://schemas.microsoft.com/office/drawing/2014/main" val="10001"/>
                  </a:ext>
                </a:extLst>
              </a:tr>
              <a:tr h="96385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4800" b="1" dirty="0">
                          <a:solidFill>
                            <a:schemeClr val="tx1"/>
                          </a:solidFill>
                        </a:rPr>
                        <a:t>2</a:t>
                      </a:r>
                    </a:p>
                  </a:txBody>
                  <a:tcPr marL="182832" marR="182832" marT="91416" marB="91416"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9FFCC"/>
                    </a:solidFill>
                  </a:tcPr>
                </a:tc>
                <a:extLst>
                  <a:ext uri="{0D108BD9-81ED-4DB2-BD59-A6C34878D82A}">
                    <a16:rowId xmlns:a16="http://schemas.microsoft.com/office/drawing/2014/main" val="10002"/>
                  </a:ext>
                </a:extLst>
              </a:tr>
              <a:tr h="96385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4800" b="1" dirty="0">
                          <a:solidFill>
                            <a:schemeClr val="tx1"/>
                          </a:solidFill>
                        </a:rPr>
                        <a:t>3</a:t>
                      </a:r>
                    </a:p>
                  </a:txBody>
                  <a:tcPr marL="182832" marR="182832" marT="91416" marB="91416"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6FF66"/>
                    </a:solidFill>
                  </a:tcPr>
                </a:tc>
                <a:extLst>
                  <a:ext uri="{0D108BD9-81ED-4DB2-BD59-A6C34878D82A}">
                    <a16:rowId xmlns:a16="http://schemas.microsoft.com/office/drawing/2014/main" val="10003"/>
                  </a:ext>
                </a:extLst>
              </a:tr>
              <a:tr h="96385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4800" b="1" dirty="0">
                          <a:solidFill>
                            <a:schemeClr val="tx1"/>
                          </a:solidFill>
                        </a:rPr>
                        <a:t>4</a:t>
                      </a:r>
                    </a:p>
                  </a:txBody>
                  <a:tcPr marL="182832" marR="182832" marT="91416" marB="91416"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CFF66"/>
                    </a:solidFill>
                  </a:tcPr>
                </a:tc>
                <a:extLst>
                  <a:ext uri="{0D108BD9-81ED-4DB2-BD59-A6C34878D82A}">
                    <a16:rowId xmlns:a16="http://schemas.microsoft.com/office/drawing/2014/main" val="10004"/>
                  </a:ext>
                </a:extLst>
              </a:tr>
              <a:tr h="96385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4800" b="1" dirty="0">
                          <a:solidFill>
                            <a:schemeClr val="tx1"/>
                          </a:solidFill>
                        </a:rPr>
                        <a:t>5</a:t>
                      </a:r>
                    </a:p>
                  </a:txBody>
                  <a:tcPr marL="182832" marR="182832" marT="91416" marB="91416"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5"/>
                  </a:ext>
                </a:extLst>
              </a:tr>
              <a:tr h="96385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4800" b="1" dirty="0">
                          <a:solidFill>
                            <a:schemeClr val="tx1"/>
                          </a:solidFill>
                        </a:rPr>
                        <a:t>6</a:t>
                      </a:r>
                    </a:p>
                  </a:txBody>
                  <a:tcPr marL="182832" marR="182832" marT="91416" marB="91416"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C00"/>
                    </a:solidFill>
                  </a:tcPr>
                </a:tc>
                <a:extLst>
                  <a:ext uri="{0D108BD9-81ED-4DB2-BD59-A6C34878D82A}">
                    <a16:rowId xmlns:a16="http://schemas.microsoft.com/office/drawing/2014/main" val="10006"/>
                  </a:ext>
                </a:extLst>
              </a:tr>
              <a:tr h="96385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4800" b="1" dirty="0">
                          <a:solidFill>
                            <a:schemeClr val="tx1"/>
                          </a:solidFill>
                        </a:rPr>
                        <a:t>7</a:t>
                      </a:r>
                    </a:p>
                  </a:txBody>
                  <a:tcPr marL="182832" marR="182832" marT="91416" marB="91416"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9933"/>
                    </a:solidFill>
                  </a:tcPr>
                </a:tc>
                <a:extLst>
                  <a:ext uri="{0D108BD9-81ED-4DB2-BD59-A6C34878D82A}">
                    <a16:rowId xmlns:a16="http://schemas.microsoft.com/office/drawing/2014/main" val="10007"/>
                  </a:ext>
                </a:extLst>
              </a:tr>
              <a:tr h="96385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4800" b="1" dirty="0">
                          <a:solidFill>
                            <a:schemeClr val="tx1"/>
                          </a:solidFill>
                        </a:rPr>
                        <a:t>8</a:t>
                      </a:r>
                    </a:p>
                  </a:txBody>
                  <a:tcPr marL="182832" marR="182832" marT="91416" marB="91416"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6600"/>
                    </a:solidFill>
                  </a:tcPr>
                </a:tc>
                <a:extLst>
                  <a:ext uri="{0D108BD9-81ED-4DB2-BD59-A6C34878D82A}">
                    <a16:rowId xmlns:a16="http://schemas.microsoft.com/office/drawing/2014/main" val="10008"/>
                  </a:ext>
                </a:extLst>
              </a:tr>
              <a:tr h="96385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4800" b="1" dirty="0">
                          <a:solidFill>
                            <a:schemeClr val="tx1"/>
                          </a:solidFill>
                        </a:rPr>
                        <a:t>9</a:t>
                      </a:r>
                    </a:p>
                  </a:txBody>
                  <a:tcPr marL="182832" marR="182832" marT="91416" marB="91416"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0009"/>
                  </a:ext>
                </a:extLst>
              </a:tr>
              <a:tr h="96385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4800" b="1" dirty="0">
                          <a:solidFill>
                            <a:schemeClr val="tx1"/>
                          </a:solidFill>
                        </a:rPr>
                        <a:t>10</a:t>
                      </a:r>
                    </a:p>
                  </a:txBody>
                  <a:tcPr marL="182832" marR="182832" marT="91416" marB="91416"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0010"/>
                  </a:ext>
                </a:extLst>
              </a:tr>
            </a:tbl>
          </a:graphicData>
        </a:graphic>
      </p:graphicFrame>
      <p:grpSp>
        <p:nvGrpSpPr>
          <p:cNvPr id="9" name="Group 8"/>
          <p:cNvGrpSpPr/>
          <p:nvPr/>
        </p:nvGrpSpPr>
        <p:grpSpPr>
          <a:xfrm>
            <a:off x="5009961" y="3889537"/>
            <a:ext cx="19367687" cy="1645725"/>
            <a:chOff x="1605598" y="2174801"/>
            <a:chExt cx="5044325" cy="823077"/>
          </a:xfrm>
        </p:grpSpPr>
        <p:sp>
          <p:nvSpPr>
            <p:cNvPr id="10" name="Rectangular Callout 9"/>
            <p:cNvSpPr/>
            <p:nvPr/>
          </p:nvSpPr>
          <p:spPr>
            <a:xfrm rot="16200000" flipH="1" flipV="1">
              <a:off x="3510452" y="269947"/>
              <a:ext cx="605636" cy="4415343"/>
            </a:xfrm>
            <a:prstGeom prst="wedgeRectCallout">
              <a:avLst>
                <a:gd name="adj1" fmla="val -25572"/>
                <a:gd name="adj2" fmla="val 52216"/>
              </a:avLst>
            </a:prstGeom>
            <a:solidFill>
              <a:srgbClr val="CCECFF"/>
            </a:solidFill>
            <a:ln w="12700" cap="flat" cmpd="sng" algn="ctr">
              <a:solidFill>
                <a:sysClr val="window" lastClr="FFFFFF">
                  <a:lumMod val="65000"/>
                </a:sysClr>
              </a:solidFill>
              <a:prstDash val="solid"/>
              <a:miter lim="800000"/>
            </a:ln>
            <a:effectLst/>
          </p:spPr>
          <p:txBody>
            <a:bodyPr rot="0" spcFirstLastPara="0" vert="horz" wrap="square" lIns="182832" tIns="91416" rIns="182832" bIns="91416" numCol="1" spcCol="0" rtlCol="0" fromWordArt="0" anchor="ctr" anchorCtr="0" forceAA="0" compatLnSpc="1">
              <a:prstTxWarp prst="textNoShape">
                <a:avLst/>
              </a:prstTxWarp>
              <a:noAutofit/>
            </a:bodyPr>
            <a:lstStyle/>
            <a:p>
              <a:pPr algn="ctr" defTabSz="1828343">
                <a:defRPr/>
              </a:pPr>
              <a:r>
                <a:rPr lang="en-US" sz="3199" kern="0">
                  <a:solidFill>
                    <a:srgbClr val="000000"/>
                  </a:solidFill>
                  <a:latin typeface="Calibri" panose="020F0502020204030204"/>
                  <a:ea typeface="Century Gothic" panose="020B0502020202020204" pitchFamily="34" charset="0"/>
                  <a:cs typeface="Arial" panose="020B0604020202020204" pitchFamily="34" charset="0"/>
                </a:rPr>
                <a:t> </a:t>
              </a:r>
            </a:p>
          </p:txBody>
        </p:sp>
        <p:sp>
          <p:nvSpPr>
            <p:cNvPr id="11" name="Rectangle 10"/>
            <p:cNvSpPr/>
            <p:nvPr/>
          </p:nvSpPr>
          <p:spPr>
            <a:xfrm>
              <a:off x="1660324" y="2213036"/>
              <a:ext cx="4989599" cy="784842"/>
            </a:xfrm>
            <a:prstGeom prst="rect">
              <a:avLst/>
            </a:prstGeom>
          </p:spPr>
          <p:txBody>
            <a:bodyPr wrap="square">
              <a:spAutoFit/>
            </a:bodyPr>
            <a:lstStyle/>
            <a:p>
              <a:pPr defTabSz="1828343">
                <a:defRPr/>
              </a:pPr>
              <a:r>
                <a:rPr lang="en-US" sz="3199" b="1" kern="0" dirty="0">
                  <a:solidFill>
                    <a:prstClr val="black"/>
                  </a:solidFill>
                </a:rPr>
                <a:t>1-2 Very light.</a:t>
              </a:r>
            </a:p>
            <a:p>
              <a:pPr defTabSz="1828343">
                <a:defRPr/>
              </a:pPr>
              <a:r>
                <a:rPr lang="en-US" sz="3199" kern="0" dirty="0">
                  <a:solidFill>
                    <a:prstClr val="black"/>
                  </a:solidFill>
                </a:rPr>
                <a:t>The equivalent of watching TV, riding in a car, etc.</a:t>
              </a:r>
            </a:p>
            <a:p>
              <a:pPr defTabSz="1828343">
                <a:defRPr/>
              </a:pPr>
              <a:endParaRPr lang="en-US" sz="3199" kern="0" dirty="0">
                <a:solidFill>
                  <a:prstClr val="black"/>
                </a:solidFill>
              </a:endParaRPr>
            </a:p>
          </p:txBody>
        </p:sp>
      </p:grpSp>
      <p:grpSp>
        <p:nvGrpSpPr>
          <p:cNvPr id="12" name="Group 11"/>
          <p:cNvGrpSpPr/>
          <p:nvPr/>
        </p:nvGrpSpPr>
        <p:grpSpPr>
          <a:xfrm>
            <a:off x="5009964" y="5400104"/>
            <a:ext cx="17341169" cy="1569275"/>
            <a:chOff x="1605599" y="2172985"/>
            <a:chExt cx="5072399" cy="784842"/>
          </a:xfrm>
        </p:grpSpPr>
        <p:sp>
          <p:nvSpPr>
            <p:cNvPr id="13" name="Rectangular Callout 12"/>
            <p:cNvSpPr/>
            <p:nvPr/>
          </p:nvSpPr>
          <p:spPr>
            <a:xfrm rot="16200000" flipH="1" flipV="1">
              <a:off x="3715335" y="65063"/>
              <a:ext cx="739076" cy="4958548"/>
            </a:xfrm>
            <a:prstGeom prst="wedgeRectCallout">
              <a:avLst>
                <a:gd name="adj1" fmla="val -26483"/>
                <a:gd name="adj2" fmla="val 52516"/>
              </a:avLst>
            </a:prstGeom>
            <a:solidFill>
              <a:srgbClr val="6BFBA2"/>
            </a:solidFill>
            <a:ln w="12700" cap="flat" cmpd="sng" algn="ctr">
              <a:solidFill>
                <a:sysClr val="window" lastClr="FFFFFF">
                  <a:lumMod val="65000"/>
                </a:sysClr>
              </a:solidFill>
              <a:prstDash val="solid"/>
              <a:miter lim="800000"/>
            </a:ln>
            <a:effectLst/>
          </p:spPr>
          <p:txBody>
            <a:bodyPr rot="0" spcFirstLastPara="0" vert="horz" wrap="square" lIns="182832" tIns="91416" rIns="182832" bIns="91416" numCol="1" spcCol="0" rtlCol="0" fromWordArt="0" anchor="ctr" anchorCtr="0" forceAA="0" compatLnSpc="1">
              <a:prstTxWarp prst="textNoShape">
                <a:avLst/>
              </a:prstTxWarp>
              <a:noAutofit/>
            </a:bodyPr>
            <a:lstStyle/>
            <a:p>
              <a:pPr algn="ctr" defTabSz="1828343">
                <a:defRPr/>
              </a:pPr>
              <a:r>
                <a:rPr lang="en-US" sz="3199" kern="0">
                  <a:solidFill>
                    <a:srgbClr val="000000"/>
                  </a:solidFill>
                  <a:latin typeface="Calibri" panose="020F0502020204030204"/>
                  <a:ea typeface="Century Gothic" panose="020B0502020202020204" pitchFamily="34" charset="0"/>
                  <a:cs typeface="Arial" panose="020B0604020202020204" pitchFamily="34" charset="0"/>
                </a:rPr>
                <a:t> </a:t>
              </a:r>
            </a:p>
          </p:txBody>
        </p:sp>
        <p:sp>
          <p:nvSpPr>
            <p:cNvPr id="14" name="Rectangle 13"/>
            <p:cNvSpPr/>
            <p:nvPr/>
          </p:nvSpPr>
          <p:spPr>
            <a:xfrm>
              <a:off x="1688399" y="2172985"/>
              <a:ext cx="4989599" cy="784842"/>
            </a:xfrm>
            <a:prstGeom prst="rect">
              <a:avLst/>
            </a:prstGeom>
          </p:spPr>
          <p:txBody>
            <a:bodyPr wrap="square">
              <a:spAutoFit/>
            </a:bodyPr>
            <a:lstStyle/>
            <a:p>
              <a:pPr defTabSz="1828343">
                <a:defRPr/>
              </a:pPr>
              <a:r>
                <a:rPr lang="en-US" sz="3199" b="1" kern="0" dirty="0">
                  <a:solidFill>
                    <a:prstClr val="black"/>
                  </a:solidFill>
                </a:rPr>
                <a:t>3-4 Moderate.</a:t>
              </a:r>
            </a:p>
            <a:p>
              <a:pPr defTabSz="1828343">
                <a:defRPr/>
              </a:pPr>
              <a:r>
                <a:rPr lang="en-US" sz="3199" kern="0" dirty="0">
                  <a:solidFill>
                    <a:prstClr val="black"/>
                  </a:solidFill>
                </a:rPr>
                <a:t>Feels like you can maintain for a while. No challenges to breathe or carry a conversation.</a:t>
              </a:r>
            </a:p>
            <a:p>
              <a:pPr defTabSz="1828343">
                <a:defRPr/>
              </a:pPr>
              <a:endParaRPr lang="en-US" sz="3199" kern="0" dirty="0">
                <a:solidFill>
                  <a:prstClr val="black"/>
                </a:solidFill>
              </a:endParaRPr>
            </a:p>
          </p:txBody>
        </p:sp>
      </p:grpSp>
      <p:grpSp>
        <p:nvGrpSpPr>
          <p:cNvPr id="15" name="Group 14"/>
          <p:cNvGrpSpPr/>
          <p:nvPr/>
        </p:nvGrpSpPr>
        <p:grpSpPr>
          <a:xfrm>
            <a:off x="5009963" y="7077278"/>
            <a:ext cx="16952716" cy="2078558"/>
            <a:chOff x="1605598" y="2174799"/>
            <a:chExt cx="5026709" cy="1039550"/>
          </a:xfrm>
        </p:grpSpPr>
        <p:sp>
          <p:nvSpPr>
            <p:cNvPr id="16" name="Rectangular Callout 15"/>
            <p:cNvSpPr/>
            <p:nvPr/>
          </p:nvSpPr>
          <p:spPr>
            <a:xfrm rot="5400000" flipH="1">
              <a:off x="3716578" y="63819"/>
              <a:ext cx="804747" cy="5026707"/>
            </a:xfrm>
            <a:prstGeom prst="wedgeRectCallout">
              <a:avLst>
                <a:gd name="adj1" fmla="val -32273"/>
                <a:gd name="adj2" fmla="val 52516"/>
              </a:avLst>
            </a:prstGeom>
            <a:solidFill>
              <a:srgbClr val="F9E56D"/>
            </a:solidFill>
            <a:ln w="12700" cap="flat" cmpd="sng" algn="ctr">
              <a:solidFill>
                <a:sysClr val="window" lastClr="FFFFFF">
                  <a:lumMod val="65000"/>
                </a:sysClr>
              </a:solidFill>
              <a:prstDash val="solid"/>
              <a:miter lim="800000"/>
            </a:ln>
            <a:effectLst/>
          </p:spPr>
          <p:txBody>
            <a:bodyPr rot="0" spcFirstLastPara="0" vert="horz" wrap="square" lIns="182832" tIns="91416" rIns="182832" bIns="91416" numCol="1" spcCol="0" rtlCol="0" fromWordArt="0" anchor="ctr" anchorCtr="0" forceAA="0" compatLnSpc="1">
              <a:prstTxWarp prst="textNoShape">
                <a:avLst/>
              </a:prstTxWarp>
              <a:noAutofit/>
            </a:bodyPr>
            <a:lstStyle/>
            <a:p>
              <a:pPr algn="ctr" defTabSz="1828343">
                <a:defRPr/>
              </a:pPr>
              <a:r>
                <a:rPr lang="en-US" sz="3199" kern="0">
                  <a:solidFill>
                    <a:srgbClr val="000000"/>
                  </a:solidFill>
                  <a:latin typeface="Calibri" panose="020F0502020204030204"/>
                  <a:ea typeface="Century Gothic" panose="020B0502020202020204" pitchFamily="34" charset="0"/>
                  <a:cs typeface="Arial" panose="020B0604020202020204" pitchFamily="34" charset="0"/>
                </a:rPr>
                <a:t> </a:t>
              </a:r>
            </a:p>
          </p:txBody>
        </p:sp>
        <p:sp>
          <p:nvSpPr>
            <p:cNvPr id="17" name="Rectangle 16"/>
            <p:cNvSpPr/>
            <p:nvPr/>
          </p:nvSpPr>
          <p:spPr>
            <a:xfrm>
              <a:off x="1642708" y="2183285"/>
              <a:ext cx="4989599" cy="1031064"/>
            </a:xfrm>
            <a:prstGeom prst="rect">
              <a:avLst/>
            </a:prstGeom>
          </p:spPr>
          <p:txBody>
            <a:bodyPr wrap="square">
              <a:spAutoFit/>
            </a:bodyPr>
            <a:lstStyle/>
            <a:p>
              <a:pPr defTabSz="1828343">
                <a:defRPr/>
              </a:pPr>
              <a:r>
                <a:rPr lang="en-US" sz="3199" b="1" kern="0" dirty="0">
                  <a:solidFill>
                    <a:prstClr val="black"/>
                  </a:solidFill>
                </a:rPr>
                <a:t>5-6 Somewhat hard.</a:t>
              </a:r>
            </a:p>
            <a:p>
              <a:pPr defTabSz="1828343">
                <a:defRPr/>
              </a:pPr>
              <a:r>
                <a:rPr lang="en-US" sz="3199" kern="0" dirty="0">
                  <a:solidFill>
                    <a:prstClr val="black"/>
                  </a:solidFill>
                </a:rPr>
                <a:t>Breathing increases, becomes heavy. Can hold short conversation. Still fairly comfortable, but becoming noticeably more challenging.</a:t>
              </a:r>
            </a:p>
            <a:p>
              <a:pPr defTabSz="1828343">
                <a:defRPr/>
              </a:pPr>
              <a:endParaRPr lang="en-US" sz="3199" kern="0" dirty="0">
                <a:solidFill>
                  <a:prstClr val="black"/>
                </a:solidFill>
              </a:endParaRPr>
            </a:p>
          </p:txBody>
        </p:sp>
      </p:grpSp>
      <p:grpSp>
        <p:nvGrpSpPr>
          <p:cNvPr id="18" name="Group 17"/>
          <p:cNvGrpSpPr/>
          <p:nvPr/>
        </p:nvGrpSpPr>
        <p:grpSpPr>
          <a:xfrm>
            <a:off x="4993759" y="8919400"/>
            <a:ext cx="17077863" cy="1635983"/>
            <a:chOff x="1607884" y="1987109"/>
            <a:chExt cx="5046120" cy="1162811"/>
          </a:xfrm>
          <a:solidFill>
            <a:srgbClr val="F67B1E"/>
          </a:solidFill>
        </p:grpSpPr>
        <p:sp>
          <p:nvSpPr>
            <p:cNvPr id="19" name="Rectangular Callout 18"/>
            <p:cNvSpPr/>
            <p:nvPr/>
          </p:nvSpPr>
          <p:spPr>
            <a:xfrm rot="5400000" flipH="1">
              <a:off x="3615502" y="-20509"/>
              <a:ext cx="993903" cy="5009140"/>
            </a:xfrm>
            <a:prstGeom prst="wedgeRectCallout">
              <a:avLst>
                <a:gd name="adj1" fmla="val -47327"/>
                <a:gd name="adj2" fmla="val 52820"/>
              </a:avLst>
            </a:prstGeom>
            <a:solidFill>
              <a:srgbClr val="FF9933"/>
            </a:solidFill>
            <a:ln w="12700" cap="flat" cmpd="sng" algn="ctr">
              <a:solidFill>
                <a:sysClr val="window" lastClr="FFFFFF">
                  <a:lumMod val="65000"/>
                </a:sysClr>
              </a:solidFill>
              <a:prstDash val="solid"/>
              <a:miter lim="800000"/>
            </a:ln>
            <a:effectLst/>
          </p:spPr>
          <p:txBody>
            <a:bodyPr rot="0" spcFirstLastPara="0" vert="horz" wrap="square" lIns="182832" tIns="91416" rIns="182832" bIns="91416" numCol="1" spcCol="0" rtlCol="0" fromWordArt="0" anchor="ctr" anchorCtr="0" forceAA="0" compatLnSpc="1">
              <a:prstTxWarp prst="textNoShape">
                <a:avLst/>
              </a:prstTxWarp>
              <a:noAutofit/>
            </a:bodyPr>
            <a:lstStyle/>
            <a:p>
              <a:pPr algn="ctr" defTabSz="1828343">
                <a:defRPr/>
              </a:pPr>
              <a:r>
                <a:rPr lang="en-US" sz="3199" kern="0">
                  <a:solidFill>
                    <a:srgbClr val="000000"/>
                  </a:solidFill>
                  <a:latin typeface="Calibri" panose="020F0502020204030204"/>
                  <a:ea typeface="Century Gothic" panose="020B0502020202020204" pitchFamily="34" charset="0"/>
                  <a:cs typeface="Arial" panose="020B0604020202020204" pitchFamily="34" charset="0"/>
                </a:rPr>
                <a:t> </a:t>
              </a:r>
            </a:p>
          </p:txBody>
        </p:sp>
        <p:sp>
          <p:nvSpPr>
            <p:cNvPr id="20" name="Rectangle 19"/>
            <p:cNvSpPr/>
            <p:nvPr/>
          </p:nvSpPr>
          <p:spPr>
            <a:xfrm>
              <a:off x="1664405" y="2034522"/>
              <a:ext cx="4989599" cy="1115398"/>
            </a:xfrm>
            <a:prstGeom prst="rect">
              <a:avLst/>
            </a:prstGeom>
            <a:noFill/>
          </p:spPr>
          <p:txBody>
            <a:bodyPr wrap="square">
              <a:spAutoFit/>
            </a:bodyPr>
            <a:lstStyle/>
            <a:p>
              <a:pPr defTabSz="1828343">
                <a:defRPr/>
              </a:pPr>
              <a:r>
                <a:rPr lang="en-US" sz="3199" b="1" kern="0" dirty="0">
                  <a:solidFill>
                    <a:prstClr val="black"/>
                  </a:solidFill>
                </a:rPr>
                <a:t>7-8 Hard.</a:t>
              </a:r>
            </a:p>
            <a:p>
              <a:pPr defTabSz="1828343">
                <a:defRPr/>
              </a:pPr>
              <a:r>
                <a:rPr lang="en-US" sz="3199" kern="0" dirty="0">
                  <a:solidFill>
                    <a:prstClr val="black"/>
                  </a:solidFill>
                </a:rPr>
                <a:t>Breathing heavily, but can speak short sentence. Likely sweating. Borderline uncomfortable.</a:t>
              </a:r>
            </a:p>
            <a:p>
              <a:pPr defTabSz="1828343">
                <a:defRPr/>
              </a:pPr>
              <a:endParaRPr lang="en-US" sz="3199" kern="0" dirty="0">
                <a:solidFill>
                  <a:prstClr val="black"/>
                </a:solidFill>
              </a:endParaRPr>
            </a:p>
          </p:txBody>
        </p:sp>
      </p:grpSp>
      <p:grpSp>
        <p:nvGrpSpPr>
          <p:cNvPr id="21" name="Group 20"/>
          <p:cNvGrpSpPr/>
          <p:nvPr/>
        </p:nvGrpSpPr>
        <p:grpSpPr>
          <a:xfrm>
            <a:off x="4947001" y="10608273"/>
            <a:ext cx="17077869" cy="1586182"/>
            <a:chOff x="1605597" y="2174798"/>
            <a:chExt cx="5017087" cy="1127414"/>
          </a:xfrm>
          <a:solidFill>
            <a:srgbClr val="F67B1E"/>
          </a:solidFill>
        </p:grpSpPr>
        <p:sp>
          <p:nvSpPr>
            <p:cNvPr id="22" name="Rectangular Callout 21"/>
            <p:cNvSpPr/>
            <p:nvPr/>
          </p:nvSpPr>
          <p:spPr>
            <a:xfrm rot="16200000" flipH="1" flipV="1">
              <a:off x="3712328" y="68067"/>
              <a:ext cx="777976" cy="4991437"/>
            </a:xfrm>
            <a:prstGeom prst="wedgeRectCallout">
              <a:avLst>
                <a:gd name="adj1" fmla="val 31635"/>
                <a:gd name="adj2" fmla="val 52187"/>
              </a:avLst>
            </a:prstGeom>
            <a:solidFill>
              <a:srgbClr val="FF0000"/>
            </a:solidFill>
            <a:ln w="12700" cap="flat" cmpd="sng" algn="ctr">
              <a:solidFill>
                <a:sysClr val="window" lastClr="FFFFFF">
                  <a:lumMod val="65000"/>
                </a:sysClr>
              </a:solidFill>
              <a:prstDash val="solid"/>
              <a:miter lim="800000"/>
            </a:ln>
            <a:effectLst/>
          </p:spPr>
          <p:txBody>
            <a:bodyPr rot="0" spcFirstLastPara="0" vert="horz" wrap="square" lIns="182832" tIns="91416" rIns="182832" bIns="91416" numCol="1" spcCol="0" rtlCol="0" fromWordArt="0" anchor="ctr" anchorCtr="0" forceAA="0" compatLnSpc="1">
              <a:prstTxWarp prst="textNoShape">
                <a:avLst/>
              </a:prstTxWarp>
              <a:noAutofit/>
            </a:bodyPr>
            <a:lstStyle/>
            <a:p>
              <a:pPr algn="ctr" defTabSz="1828343">
                <a:defRPr/>
              </a:pPr>
              <a:r>
                <a:rPr lang="en-US" sz="3199" kern="0">
                  <a:solidFill>
                    <a:srgbClr val="000000"/>
                  </a:solidFill>
                  <a:latin typeface="Calibri" panose="020F0502020204030204"/>
                  <a:ea typeface="Century Gothic" panose="020B0502020202020204" pitchFamily="34" charset="0"/>
                  <a:cs typeface="Arial" panose="020B0604020202020204" pitchFamily="34" charset="0"/>
                </a:rPr>
                <a:t> </a:t>
              </a:r>
            </a:p>
          </p:txBody>
        </p:sp>
        <p:sp>
          <p:nvSpPr>
            <p:cNvPr id="23" name="Rectangle 22"/>
            <p:cNvSpPr/>
            <p:nvPr/>
          </p:nvSpPr>
          <p:spPr>
            <a:xfrm>
              <a:off x="1633085" y="2186814"/>
              <a:ext cx="4989599" cy="1115398"/>
            </a:xfrm>
            <a:prstGeom prst="rect">
              <a:avLst/>
            </a:prstGeom>
            <a:noFill/>
          </p:spPr>
          <p:txBody>
            <a:bodyPr wrap="square">
              <a:spAutoFit/>
            </a:bodyPr>
            <a:lstStyle/>
            <a:p>
              <a:pPr defTabSz="1828343">
                <a:defRPr/>
              </a:pPr>
              <a:r>
                <a:rPr lang="en-US" sz="3199" b="1" kern="0" dirty="0">
                  <a:solidFill>
                    <a:prstClr val="black"/>
                  </a:solidFill>
                </a:rPr>
                <a:t>9 – Extremely hard</a:t>
              </a:r>
            </a:p>
            <a:p>
              <a:pPr defTabSz="1828343">
                <a:defRPr/>
              </a:pPr>
              <a:r>
                <a:rPr lang="en-US" sz="3199" kern="0" dirty="0">
                  <a:solidFill>
                    <a:prstClr val="black"/>
                  </a:solidFill>
                </a:rPr>
                <a:t>Very difficult to maintain exercise intensity. Can barely breathe or speak a few words.</a:t>
              </a:r>
            </a:p>
            <a:p>
              <a:pPr defTabSz="1828343">
                <a:defRPr/>
              </a:pPr>
              <a:endParaRPr lang="en-US" sz="3199" kern="0" dirty="0">
                <a:solidFill>
                  <a:prstClr val="black"/>
                </a:solidFill>
              </a:endParaRPr>
            </a:p>
          </p:txBody>
        </p:sp>
      </p:grpSp>
      <p:grpSp>
        <p:nvGrpSpPr>
          <p:cNvPr id="24" name="Group 23"/>
          <p:cNvGrpSpPr/>
          <p:nvPr/>
        </p:nvGrpSpPr>
        <p:grpSpPr>
          <a:xfrm>
            <a:off x="4993753" y="12023590"/>
            <a:ext cx="16951948" cy="1076961"/>
            <a:chOff x="1603764" y="2174797"/>
            <a:chExt cx="4993271" cy="1152001"/>
          </a:xfrm>
          <a:solidFill>
            <a:srgbClr val="C00000"/>
          </a:solidFill>
        </p:grpSpPr>
        <p:sp>
          <p:nvSpPr>
            <p:cNvPr id="25" name="Rectangular Callout 24"/>
            <p:cNvSpPr/>
            <p:nvPr/>
          </p:nvSpPr>
          <p:spPr>
            <a:xfrm rot="16200000" flipH="1" flipV="1">
              <a:off x="3561009" y="219386"/>
              <a:ext cx="1080616" cy="4991437"/>
            </a:xfrm>
            <a:prstGeom prst="wedgeRectCallout">
              <a:avLst>
                <a:gd name="adj1" fmla="val 15367"/>
                <a:gd name="adj2" fmla="val 52364"/>
              </a:avLst>
            </a:prstGeom>
            <a:grpFill/>
            <a:ln w="12700" cap="flat" cmpd="sng" algn="ctr">
              <a:solidFill>
                <a:sysClr val="window" lastClr="FFFFFF">
                  <a:lumMod val="65000"/>
                </a:sysClr>
              </a:solidFill>
              <a:prstDash val="solid"/>
              <a:miter lim="800000"/>
            </a:ln>
            <a:effectLst/>
          </p:spPr>
          <p:txBody>
            <a:bodyPr rot="0" spcFirstLastPara="0" vert="horz" wrap="square" lIns="182832" tIns="91416" rIns="182832" bIns="91416" numCol="1" spcCol="0" rtlCol="0" fromWordArt="0" anchor="ctr" anchorCtr="0" forceAA="0" compatLnSpc="1">
              <a:prstTxWarp prst="textNoShape">
                <a:avLst/>
              </a:prstTxWarp>
              <a:noAutofit/>
            </a:bodyPr>
            <a:lstStyle/>
            <a:p>
              <a:pPr algn="ctr" defTabSz="1828343">
                <a:defRPr/>
              </a:pPr>
              <a:r>
                <a:rPr lang="en-US" sz="3199" kern="0">
                  <a:solidFill>
                    <a:srgbClr val="000000"/>
                  </a:solidFill>
                  <a:latin typeface="Calibri" panose="020F0502020204030204"/>
                  <a:ea typeface="Century Gothic" panose="020B0502020202020204" pitchFamily="34" charset="0"/>
                  <a:cs typeface="Arial" panose="020B0604020202020204" pitchFamily="34" charset="0"/>
                </a:rPr>
                <a:t> </a:t>
              </a:r>
            </a:p>
          </p:txBody>
        </p:sp>
        <p:sp>
          <p:nvSpPr>
            <p:cNvPr id="26" name="Rectangle 25"/>
            <p:cNvSpPr/>
            <p:nvPr/>
          </p:nvSpPr>
          <p:spPr>
            <a:xfrm>
              <a:off x="1603764" y="2174797"/>
              <a:ext cx="4989599" cy="1152001"/>
            </a:xfrm>
            <a:prstGeom prst="rect">
              <a:avLst/>
            </a:prstGeom>
            <a:grpFill/>
          </p:spPr>
          <p:txBody>
            <a:bodyPr wrap="square">
              <a:spAutoFit/>
            </a:bodyPr>
            <a:lstStyle/>
            <a:p>
              <a:pPr defTabSz="1828343">
                <a:defRPr/>
              </a:pPr>
              <a:r>
                <a:rPr lang="en-US" sz="3199" b="1" kern="0" dirty="0">
                  <a:solidFill>
                    <a:prstClr val="black"/>
                  </a:solidFill>
                </a:rPr>
                <a:t>10 – Almost impossible to sustain.</a:t>
              </a:r>
            </a:p>
            <a:p>
              <a:pPr defTabSz="1828343">
                <a:defRPr/>
              </a:pPr>
              <a:r>
                <a:rPr lang="en-US" sz="3199" kern="0" dirty="0">
                  <a:solidFill>
                    <a:prstClr val="black"/>
                  </a:solidFill>
                </a:rPr>
                <a:t>Completely out of breath and unable to talk. </a:t>
              </a:r>
            </a:p>
          </p:txBody>
        </p:sp>
      </p:grpSp>
      <p:sp>
        <p:nvSpPr>
          <p:cNvPr id="27" name="Rectangle 26"/>
          <p:cNvSpPr/>
          <p:nvPr/>
        </p:nvSpPr>
        <p:spPr>
          <a:xfrm>
            <a:off x="5293807" y="2668523"/>
            <a:ext cx="12188825" cy="1076961"/>
          </a:xfrm>
          <a:prstGeom prst="rect">
            <a:avLst/>
          </a:prstGeom>
        </p:spPr>
        <p:txBody>
          <a:bodyPr>
            <a:spAutoFit/>
          </a:bodyPr>
          <a:lstStyle/>
          <a:p>
            <a:r>
              <a:rPr lang="en-US" sz="3199" b="1" dirty="0"/>
              <a:t>0 -  Rest.</a:t>
            </a:r>
          </a:p>
          <a:p>
            <a:r>
              <a:rPr lang="en-US" sz="3199" dirty="0"/>
              <a:t>The equivalent of lying or sitting. Normal breathing, no breathlessness  </a:t>
            </a:r>
          </a:p>
        </p:txBody>
      </p:sp>
    </p:spTree>
    <p:extLst>
      <p:ext uri="{BB962C8B-B14F-4D97-AF65-F5344CB8AC3E}">
        <p14:creationId xmlns:p14="http://schemas.microsoft.com/office/powerpoint/2010/main" val="1559155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429476" y="2338514"/>
            <a:ext cx="21518699" cy="2014195"/>
            <a:chOff x="720412" y="2611989"/>
            <a:chExt cx="10762152" cy="1007360"/>
          </a:xfrm>
        </p:grpSpPr>
        <p:sp>
          <p:nvSpPr>
            <p:cNvPr id="7" name="Rounded Rectangle 6"/>
            <p:cNvSpPr/>
            <p:nvPr/>
          </p:nvSpPr>
          <p:spPr>
            <a:xfrm>
              <a:off x="720412" y="2611989"/>
              <a:ext cx="10762152" cy="726386"/>
            </a:xfrm>
            <a:prstGeom prst="roundRect">
              <a:avLst/>
            </a:prstGeom>
            <a:solidFill>
              <a:srgbClr val="76D569">
                <a:alpha val="40000"/>
              </a:srgbClr>
            </a:solidFill>
            <a:ln>
              <a:solidFill>
                <a:srgbClr val="76D56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32" tIns="91416" rIns="182832" bIns="91416" numCol="1" spcCol="0" rtlCol="0" fromWordArt="0" anchor="ctr" anchorCtr="0" forceAA="0" compatLnSpc="1">
              <a:prstTxWarp prst="textNoShape">
                <a:avLst/>
              </a:prstTxWarp>
              <a:noAutofit/>
            </a:bodyPr>
            <a:lstStyle/>
            <a:p>
              <a:pPr algn="ctr"/>
              <a:r>
                <a:rPr lang="en-US">
                  <a:solidFill>
                    <a:srgbClr val="000000"/>
                  </a:solidFill>
                  <a:latin typeface="Calibri" panose="020F0502020204030204" pitchFamily="34" charset="0"/>
                  <a:ea typeface="Century Gothic" panose="020B0502020202020204" pitchFamily="34" charset="0"/>
                  <a:cs typeface="Arial" panose="020B0604020202020204" pitchFamily="34" charset="0"/>
                </a:rPr>
                <a:t> </a:t>
              </a:r>
            </a:p>
          </p:txBody>
        </p:sp>
        <p:pic>
          <p:nvPicPr>
            <p:cNvPr id="8" name="Picture 7" descr="Image result for measuring tape vecto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46256" y="2740870"/>
              <a:ext cx="773291" cy="444512"/>
            </a:xfrm>
            <a:prstGeom prst="rect">
              <a:avLst/>
            </a:prstGeom>
            <a:noFill/>
            <a:ln>
              <a:noFill/>
            </a:ln>
          </p:spPr>
        </p:pic>
        <p:sp>
          <p:nvSpPr>
            <p:cNvPr id="9" name="Text Box 173"/>
            <p:cNvSpPr txBox="1"/>
            <p:nvPr/>
          </p:nvSpPr>
          <p:spPr>
            <a:xfrm>
              <a:off x="1954405" y="2781845"/>
              <a:ext cx="3305203" cy="747540"/>
            </a:xfrm>
            <a:prstGeom prst="rect">
              <a:avLst/>
            </a:prstGeom>
            <a:noFill/>
            <a:ln w="6350">
              <a:noFill/>
            </a:ln>
          </p:spPr>
          <p:txBody>
            <a:bodyPr rot="0" spcFirstLastPara="0" vert="horz" wrap="square" lIns="182832" tIns="91416" rIns="182832" bIns="91416" numCol="1" spcCol="0" rtlCol="0" fromWordArt="0" anchor="t" anchorCtr="0" forceAA="0" compatLnSpc="1">
              <a:prstTxWarp prst="textNoShape">
                <a:avLst/>
              </a:prstTxWarp>
              <a:noAutofit/>
            </a:bodyPr>
            <a:lstStyle/>
            <a:p>
              <a:r>
                <a:rPr lang="en-US" sz="4399">
                  <a:solidFill>
                    <a:srgbClr val="000000"/>
                  </a:solidFill>
                  <a:latin typeface="Franklin Gothic Medium Cond" panose="020B0606030402020204" pitchFamily="34" charset="0"/>
                  <a:ea typeface="Century Gothic" panose="020B0502020202020204" pitchFamily="34" charset="0"/>
                  <a:cs typeface="Arial" panose="020B0604020202020204" pitchFamily="34" charset="0"/>
                </a:rPr>
                <a:t>MEASURABLE</a:t>
              </a:r>
              <a:endParaRPr lang="en-US">
                <a:solidFill>
                  <a:srgbClr val="000000"/>
                </a:solidFill>
                <a:latin typeface="Calibri" panose="020F0502020204030204" pitchFamily="34" charset="0"/>
                <a:ea typeface="Century Gothic" panose="020B0502020202020204" pitchFamily="34" charset="0"/>
                <a:cs typeface="Arial" panose="020B0604020202020204" pitchFamily="34" charset="0"/>
              </a:endParaRPr>
            </a:p>
          </p:txBody>
        </p:sp>
        <p:sp>
          <p:nvSpPr>
            <p:cNvPr id="10" name="Text Box 183"/>
            <p:cNvSpPr txBox="1"/>
            <p:nvPr/>
          </p:nvSpPr>
          <p:spPr>
            <a:xfrm>
              <a:off x="3542947" y="2694210"/>
              <a:ext cx="6610665" cy="925139"/>
            </a:xfrm>
            <a:prstGeom prst="rect">
              <a:avLst/>
            </a:prstGeom>
            <a:noFill/>
            <a:ln w="6350">
              <a:noFill/>
            </a:ln>
          </p:spPr>
          <p:txBody>
            <a:bodyPr rot="0" spcFirstLastPara="0" vert="horz" wrap="square" lIns="182832" tIns="91416" rIns="182832" bIns="91416" numCol="1" spcCol="0" rtlCol="0" fromWordArt="0" anchor="t" anchorCtr="0" forceAA="0" compatLnSpc="1">
              <a:prstTxWarp prst="textNoShape">
                <a:avLst/>
              </a:prstTxWarp>
              <a:noAutofit/>
            </a:bodyPr>
            <a:lstStyle/>
            <a:p>
              <a:pPr algn="ctr"/>
              <a:r>
                <a:rPr lang="en-US" sz="3199" dirty="0">
                  <a:solidFill>
                    <a:srgbClr val="000000"/>
                  </a:solidFill>
                  <a:latin typeface="+mj-lt"/>
                  <a:ea typeface="Century Gothic" panose="020B0502020202020204" pitchFamily="34" charset="0"/>
                  <a:cs typeface="Arial" panose="020B0604020202020204" pitchFamily="34" charset="0"/>
                </a:rPr>
                <a:t>Have a way to evaluate, track, and measure your progress.</a:t>
              </a:r>
              <a:endParaRPr lang="en-US" sz="2099" dirty="0">
                <a:solidFill>
                  <a:srgbClr val="000000"/>
                </a:solidFill>
                <a:latin typeface="+mj-lt"/>
                <a:ea typeface="Century Gothic" panose="020B0502020202020204" pitchFamily="34" charset="0"/>
                <a:cs typeface="Arial" panose="020B0604020202020204" pitchFamily="34" charset="0"/>
              </a:endParaRPr>
            </a:p>
            <a:p>
              <a:pPr algn="ctr"/>
              <a:r>
                <a:rPr lang="en-US" sz="3199" b="1" dirty="0">
                  <a:solidFill>
                    <a:srgbClr val="000000"/>
                  </a:solidFill>
                  <a:latin typeface="+mj-lt"/>
                  <a:ea typeface="Century Gothic" panose="020B0502020202020204" pitchFamily="34" charset="0"/>
                  <a:cs typeface="Arial" panose="020B0604020202020204" pitchFamily="34" charset="0"/>
                </a:rPr>
                <a:t>Example</a:t>
              </a:r>
              <a:r>
                <a:rPr lang="en-US" sz="3199" dirty="0">
                  <a:solidFill>
                    <a:srgbClr val="000000"/>
                  </a:solidFill>
                  <a:latin typeface="+mj-lt"/>
                  <a:ea typeface="Century Gothic" panose="020B0502020202020204" pitchFamily="34" charset="0"/>
                  <a:cs typeface="Arial" panose="020B0604020202020204" pitchFamily="34" charset="0"/>
                </a:rPr>
                <a:t>: types of exercises, number of set &amp; reps during each workout</a:t>
              </a:r>
              <a:endParaRPr lang="en-US" sz="2099" dirty="0">
                <a:solidFill>
                  <a:srgbClr val="000000"/>
                </a:solidFill>
                <a:latin typeface="+mj-lt"/>
                <a:ea typeface="Century Gothic" panose="020B0502020202020204" pitchFamily="34" charset="0"/>
                <a:cs typeface="Arial" panose="020B0604020202020204" pitchFamily="34" charset="0"/>
              </a:endParaRPr>
            </a:p>
          </p:txBody>
        </p:sp>
      </p:grpSp>
      <p:sp>
        <p:nvSpPr>
          <p:cNvPr id="12" name="Oval 11"/>
          <p:cNvSpPr/>
          <p:nvPr/>
        </p:nvSpPr>
        <p:spPr>
          <a:xfrm>
            <a:off x="2298263" y="2439562"/>
            <a:ext cx="1227050" cy="1246231"/>
          </a:xfrm>
          <a:prstGeom prst="ellipse">
            <a:avLst/>
          </a:prstGeom>
          <a:solidFill>
            <a:srgbClr val="42B33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32" tIns="91416" rIns="182832" bIns="91416" numCol="1" spcCol="0" rtlCol="0" fromWordArt="0" anchor="ctr" anchorCtr="0" forceAA="0" compatLnSpc="1">
            <a:prstTxWarp prst="textNoShape">
              <a:avLst/>
            </a:prstTxWarp>
            <a:noAutofit/>
          </a:bodyPr>
          <a:lstStyle/>
          <a:p>
            <a:endParaRPr lang="en-US" sz="3599"/>
          </a:p>
        </p:txBody>
      </p:sp>
      <p:sp>
        <p:nvSpPr>
          <p:cNvPr id="2" name="Title 1"/>
          <p:cNvSpPr>
            <a:spLocks noGrp="1"/>
          </p:cNvSpPr>
          <p:nvPr>
            <p:ph type="title"/>
          </p:nvPr>
        </p:nvSpPr>
        <p:spPr/>
        <p:txBody>
          <a:bodyPr>
            <a:normAutofit/>
          </a:bodyPr>
          <a:lstStyle/>
          <a:p>
            <a:r>
              <a:rPr lang="en-US" dirty="0">
                <a:latin typeface="Calibri"/>
                <a:cs typeface="Calibri"/>
              </a:rPr>
              <a:t>Track your activity and progress</a:t>
            </a:r>
          </a:p>
        </p:txBody>
      </p:sp>
      <p:sp>
        <p:nvSpPr>
          <p:cNvPr id="5" name="Slide Number Placeholder 4"/>
          <p:cNvSpPr>
            <a:spLocks noGrp="1"/>
          </p:cNvSpPr>
          <p:nvPr>
            <p:ph type="sldNum" sz="quarter" idx="12"/>
          </p:nvPr>
        </p:nvSpPr>
        <p:spPr/>
        <p:txBody>
          <a:bodyPr/>
          <a:lstStyle/>
          <a:p>
            <a:endParaRPr lang="en-US" dirty="0"/>
          </a:p>
        </p:txBody>
      </p:sp>
      <p:pic>
        <p:nvPicPr>
          <p:cNvPr id="14" name="Picture 13"/>
          <p:cNvPicPr>
            <a:picLocks noChangeAspect="1"/>
          </p:cNvPicPr>
          <p:nvPr/>
        </p:nvPicPr>
        <p:blipFill>
          <a:blip r:embed="rId3"/>
          <a:stretch>
            <a:fillRect/>
          </a:stretch>
        </p:blipFill>
        <p:spPr>
          <a:xfrm>
            <a:off x="1835681" y="1987872"/>
            <a:ext cx="4534637" cy="2364838"/>
          </a:xfrm>
          <a:prstGeom prst="rect">
            <a:avLst/>
          </a:prstGeom>
        </p:spPr>
      </p:pic>
      <p:sp>
        <p:nvSpPr>
          <p:cNvPr id="16" name="TextBox 15"/>
          <p:cNvSpPr txBox="1"/>
          <p:nvPr/>
        </p:nvSpPr>
        <p:spPr>
          <a:xfrm>
            <a:off x="1429477" y="4352710"/>
            <a:ext cx="6888112" cy="7262373"/>
          </a:xfrm>
          <a:prstGeom prst="rect">
            <a:avLst/>
          </a:prstGeom>
          <a:noFill/>
        </p:spPr>
        <p:txBody>
          <a:bodyPr wrap="square" rtlCol="0">
            <a:spAutoFit/>
          </a:bodyPr>
          <a:lstStyle/>
          <a:p>
            <a:r>
              <a:rPr lang="en-US" sz="4799" b="1" dirty="0">
                <a:solidFill>
                  <a:schemeClr val="bg1">
                    <a:lumMod val="50000"/>
                  </a:schemeClr>
                </a:solidFill>
              </a:rPr>
              <a:t>Tools for tracking:</a:t>
            </a:r>
          </a:p>
          <a:p>
            <a:endParaRPr lang="en-US" sz="1400" b="1" dirty="0">
              <a:solidFill>
                <a:schemeClr val="bg1">
                  <a:lumMod val="50000"/>
                </a:schemeClr>
              </a:solidFill>
            </a:endParaRPr>
          </a:p>
          <a:p>
            <a:pPr marL="685629" indent="-685629">
              <a:buFont typeface="+mj-lt"/>
              <a:buAutoNum type="arabicPeriod"/>
            </a:pPr>
            <a:r>
              <a:rPr lang="en-US" sz="4799" dirty="0">
                <a:solidFill>
                  <a:schemeClr val="bg1">
                    <a:lumMod val="50000"/>
                  </a:schemeClr>
                </a:solidFill>
              </a:rPr>
              <a:t>Written exercise log</a:t>
            </a:r>
          </a:p>
          <a:p>
            <a:pPr marL="685629" indent="-685629">
              <a:buFont typeface="+mj-lt"/>
              <a:buAutoNum type="arabicPeriod"/>
            </a:pPr>
            <a:endParaRPr lang="en-US" sz="2000" dirty="0">
              <a:solidFill>
                <a:schemeClr val="bg1">
                  <a:lumMod val="50000"/>
                </a:schemeClr>
              </a:solidFill>
            </a:endParaRPr>
          </a:p>
          <a:p>
            <a:pPr marL="685629" indent="-685629">
              <a:buFont typeface="+mj-lt"/>
              <a:buAutoNum type="arabicPeriod"/>
            </a:pPr>
            <a:r>
              <a:rPr lang="en-US" sz="4799" dirty="0">
                <a:solidFill>
                  <a:schemeClr val="bg1">
                    <a:lumMod val="50000"/>
                  </a:schemeClr>
                </a:solidFill>
              </a:rPr>
              <a:t>Electronic fitness trackers </a:t>
            </a:r>
          </a:p>
          <a:p>
            <a:pPr marL="1599800" lvl="1" indent="-685629">
              <a:buFont typeface="Arial" panose="020B0604020202020204" pitchFamily="34" charset="0"/>
              <a:buChar char="•"/>
            </a:pPr>
            <a:r>
              <a:rPr lang="en-US" sz="4799" dirty="0">
                <a:solidFill>
                  <a:schemeClr val="bg1">
                    <a:lumMod val="50000"/>
                  </a:schemeClr>
                </a:solidFill>
              </a:rPr>
              <a:t>Pedometer</a:t>
            </a:r>
          </a:p>
          <a:p>
            <a:pPr marL="1599800" lvl="1" indent="-685629">
              <a:buFont typeface="Arial" panose="020B0604020202020204" pitchFamily="34" charset="0"/>
              <a:buChar char="•"/>
            </a:pPr>
            <a:r>
              <a:rPr lang="en-US" sz="4799" dirty="0">
                <a:solidFill>
                  <a:schemeClr val="bg1">
                    <a:lumMod val="50000"/>
                  </a:schemeClr>
                </a:solidFill>
              </a:rPr>
              <a:t>Fitness or ‘smart’ watch</a:t>
            </a:r>
          </a:p>
          <a:p>
            <a:pPr marL="1599800" lvl="1" indent="-685629">
              <a:buFont typeface="Arial" panose="020B0604020202020204" pitchFamily="34" charset="0"/>
              <a:buChar char="•"/>
            </a:pPr>
            <a:r>
              <a:rPr lang="en-US" sz="4799" dirty="0">
                <a:solidFill>
                  <a:schemeClr val="bg1">
                    <a:lumMod val="50000"/>
                  </a:schemeClr>
                </a:solidFill>
              </a:rPr>
              <a:t>Cell phone application, etc.</a:t>
            </a:r>
          </a:p>
        </p:txBody>
      </p:sp>
      <p:pic>
        <p:nvPicPr>
          <p:cNvPr id="18" name="Picture 17"/>
          <p:cNvPicPr>
            <a:picLocks noChangeAspect="1"/>
          </p:cNvPicPr>
          <p:nvPr/>
        </p:nvPicPr>
        <p:blipFill rotWithShape="1">
          <a:blip r:embed="rId4"/>
          <a:srcRect l="-1" r="32473"/>
          <a:stretch/>
        </p:blipFill>
        <p:spPr>
          <a:xfrm rot="5400000">
            <a:off x="11924530" y="605487"/>
            <a:ext cx="7889017" cy="15702946"/>
          </a:xfrm>
          <a:prstGeom prst="rect">
            <a:avLst/>
          </a:prstGeom>
          <a:ln>
            <a:solidFill>
              <a:schemeClr val="bg1">
                <a:lumMod val="75000"/>
              </a:schemeClr>
            </a:solidFill>
          </a:ln>
        </p:spPr>
      </p:pic>
    </p:spTree>
    <p:extLst>
      <p:ext uri="{BB962C8B-B14F-4D97-AF65-F5344CB8AC3E}">
        <p14:creationId xmlns:p14="http://schemas.microsoft.com/office/powerpoint/2010/main" val="3833974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6937"/>
            <a:ext cx="24377650" cy="1306736"/>
          </a:xfrm>
        </p:spPr>
        <p:txBody>
          <a:bodyPr>
            <a:normAutofit/>
          </a:bodyPr>
          <a:lstStyle/>
          <a:p>
            <a:r>
              <a:rPr lang="en-US" dirty="0">
                <a:latin typeface="Calibri"/>
                <a:cs typeface="Calibri"/>
              </a:rPr>
              <a:t>Get creative and HAVE FUN!!</a:t>
            </a:r>
          </a:p>
        </p:txBody>
      </p:sp>
      <p:sp>
        <p:nvSpPr>
          <p:cNvPr id="5" name="Slide Number Placeholder 4"/>
          <p:cNvSpPr>
            <a:spLocks noGrp="1"/>
          </p:cNvSpPr>
          <p:nvPr>
            <p:ph type="sldNum" sz="quarter" idx="12"/>
          </p:nvPr>
        </p:nvSpPr>
        <p:spPr/>
        <p:txBody>
          <a:bodyPr/>
          <a:lstStyle/>
          <a:p>
            <a:pPr algn="r" defTabSz="1828343">
              <a:defRPr/>
            </a:pPr>
            <a:endParaRPr lang="en-US" sz="2000" dirty="0">
              <a:solidFill>
                <a:srgbClr val="FFFFFF"/>
              </a:solidFill>
              <a:latin typeface="Calibri"/>
            </a:endParaRPr>
          </a:p>
        </p:txBody>
      </p:sp>
      <p:sp>
        <p:nvSpPr>
          <p:cNvPr id="6" name="Text Placeholder 5"/>
          <p:cNvSpPr>
            <a:spLocks noGrp="1"/>
          </p:cNvSpPr>
          <p:nvPr>
            <p:ph type="body" sz="quarter" idx="13"/>
          </p:nvPr>
        </p:nvSpPr>
        <p:spPr>
          <a:xfrm>
            <a:off x="2624352" y="3443262"/>
            <a:ext cx="21048448" cy="10272738"/>
          </a:xfrm>
        </p:spPr>
        <p:txBody>
          <a:bodyPr>
            <a:normAutofit/>
          </a:bodyPr>
          <a:lstStyle/>
          <a:p>
            <a:pPr algn="l"/>
            <a:r>
              <a:rPr lang="en-US" sz="9198" b="0" dirty="0">
                <a:solidFill>
                  <a:srgbClr val="135B6B"/>
                </a:solidFill>
              </a:rPr>
              <a:t>Tips:</a:t>
            </a:r>
          </a:p>
          <a:p>
            <a:pPr marL="1028443" indent="-1028443" algn="l">
              <a:buAutoNum type="arabicPeriod"/>
            </a:pPr>
            <a:r>
              <a:rPr lang="en-US" b="0" dirty="0">
                <a:solidFill>
                  <a:srgbClr val="135B6B"/>
                </a:solidFill>
              </a:rPr>
              <a:t>Find types of exercise that you ENJOY!</a:t>
            </a:r>
          </a:p>
          <a:p>
            <a:pPr marL="1028443" indent="-1028443" algn="l">
              <a:buAutoNum type="arabicPeriod"/>
            </a:pPr>
            <a:r>
              <a:rPr lang="en-US" b="0" dirty="0">
                <a:solidFill>
                  <a:srgbClr val="135B6B"/>
                </a:solidFill>
              </a:rPr>
              <a:t>Use the buddy system!</a:t>
            </a:r>
          </a:p>
          <a:p>
            <a:pPr marL="1028443" indent="-1028443" algn="l">
              <a:buFont typeface="Arial" pitchFamily="34" charset="0"/>
              <a:buAutoNum type="arabicPeriod"/>
            </a:pPr>
            <a:r>
              <a:rPr lang="en-US" b="0" dirty="0">
                <a:solidFill>
                  <a:srgbClr val="135B6B"/>
                </a:solidFill>
              </a:rPr>
              <a:t>Incorporate technology ONLY if/when it feels right.</a:t>
            </a:r>
          </a:p>
          <a:p>
            <a:pPr marL="1028443" indent="-1028443" algn="l">
              <a:buAutoNum type="arabicPeriod"/>
            </a:pPr>
            <a:r>
              <a:rPr lang="en-US" b="0" dirty="0">
                <a:solidFill>
                  <a:srgbClr val="135B6B"/>
                </a:solidFill>
              </a:rPr>
              <a:t>Reward yourself and share successes/challenges as you make progress towards your goals.</a:t>
            </a:r>
          </a:p>
          <a:p>
            <a:pPr marL="1028443" indent="-1028443" algn="l">
              <a:buAutoNum type="arabicPeriod"/>
            </a:pPr>
            <a:r>
              <a:rPr lang="en-US" b="0" dirty="0">
                <a:solidFill>
                  <a:srgbClr val="135B6B"/>
                </a:solidFill>
              </a:rPr>
              <a:t>Community support – American Cancer Society ex. </a:t>
            </a:r>
            <a:r>
              <a:rPr lang="en-US" b="0" dirty="0" err="1">
                <a:solidFill>
                  <a:srgbClr val="135B6B"/>
                </a:solidFill>
              </a:rPr>
              <a:t>LiveStrong</a:t>
            </a:r>
            <a:endParaRPr lang="en-US" b="0" dirty="0">
              <a:solidFill>
                <a:srgbClr val="135B6B"/>
              </a:solidFill>
            </a:endParaRPr>
          </a:p>
          <a:p>
            <a:pPr lvl="1"/>
            <a:endParaRPr lang="en-US" dirty="0">
              <a:solidFill>
                <a:schemeClr val="bg1">
                  <a:lumMod val="50000"/>
                </a:schemeClr>
              </a:solidFill>
            </a:endParaRPr>
          </a:p>
        </p:txBody>
      </p:sp>
    </p:spTree>
    <p:extLst>
      <p:ext uri="{BB962C8B-B14F-4D97-AF65-F5344CB8AC3E}">
        <p14:creationId xmlns:p14="http://schemas.microsoft.com/office/powerpoint/2010/main" val="20573211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60992"/>
            <a:ext cx="24377650" cy="1306736"/>
          </a:xfrm>
        </p:spPr>
        <p:txBody>
          <a:bodyPr>
            <a:normAutofit/>
          </a:bodyPr>
          <a:lstStyle/>
          <a:p>
            <a:r>
              <a:rPr lang="en-US" dirty="0">
                <a:latin typeface="Calibri"/>
                <a:cs typeface="Calibri"/>
              </a:rPr>
              <a:t>Reach out for support</a:t>
            </a:r>
          </a:p>
        </p:txBody>
      </p:sp>
      <p:sp>
        <p:nvSpPr>
          <p:cNvPr id="3" name="Slide Number Placeholder 2"/>
          <p:cNvSpPr>
            <a:spLocks noGrp="1"/>
          </p:cNvSpPr>
          <p:nvPr>
            <p:ph type="sldNum" sz="quarter" idx="12"/>
          </p:nvPr>
        </p:nvSpPr>
        <p:spPr/>
        <p:txBody>
          <a:bodyPr/>
          <a:lstStyle/>
          <a:p>
            <a:pPr algn="r" defTabSz="1828343">
              <a:defRPr/>
            </a:pPr>
            <a:fld id="{B6F15528-21DE-4FAA-801E-634DDDAF4B2B}" type="slidenum">
              <a:rPr lang="en-US" sz="2000">
                <a:solidFill>
                  <a:srgbClr val="FFFFFF"/>
                </a:solidFill>
                <a:latin typeface="Calibri"/>
              </a:rPr>
              <a:pPr algn="r" defTabSz="1828343">
                <a:defRPr/>
              </a:pPr>
              <a:t>23</a:t>
            </a:fld>
            <a:endParaRPr lang="en-US" sz="2000" dirty="0">
              <a:solidFill>
                <a:srgbClr val="FFFFFF"/>
              </a:solidFill>
              <a:latin typeface="Calibri"/>
            </a:endParaRPr>
          </a:p>
        </p:txBody>
      </p:sp>
      <p:sp>
        <p:nvSpPr>
          <p:cNvPr id="4" name="Text Placeholder 3"/>
          <p:cNvSpPr>
            <a:spLocks noGrp="1"/>
          </p:cNvSpPr>
          <p:nvPr>
            <p:ph type="body" sz="quarter" idx="13"/>
          </p:nvPr>
        </p:nvSpPr>
        <p:spPr>
          <a:xfrm>
            <a:off x="1523597" y="3119812"/>
            <a:ext cx="21939885" cy="9816663"/>
          </a:xfrm>
        </p:spPr>
        <p:txBody>
          <a:bodyPr>
            <a:normAutofit/>
          </a:bodyPr>
          <a:lstStyle/>
          <a:p>
            <a:pPr marL="1028443" indent="-1028443" algn="l">
              <a:buAutoNum type="arabicPeriod"/>
            </a:pPr>
            <a:r>
              <a:rPr lang="en-US" b="1" dirty="0">
                <a:solidFill>
                  <a:schemeClr val="bg1">
                    <a:lumMod val="50000"/>
                  </a:schemeClr>
                </a:solidFill>
              </a:rPr>
              <a:t>Reach out to your health care provider prior to starting a new exercise program if </a:t>
            </a:r>
          </a:p>
          <a:p>
            <a:pPr marL="2399700" lvl="1" indent="-1028443">
              <a:buAutoNum type="arabicPeriod"/>
            </a:pPr>
            <a:r>
              <a:rPr lang="en-US" dirty="0">
                <a:solidFill>
                  <a:schemeClr val="bg1">
                    <a:lumMod val="50000"/>
                  </a:schemeClr>
                </a:solidFill>
              </a:rPr>
              <a:t>If you are in active cancer treatment</a:t>
            </a:r>
          </a:p>
          <a:p>
            <a:pPr marL="2399700" lvl="1" indent="-1028443">
              <a:buAutoNum type="arabicPeriod"/>
            </a:pPr>
            <a:r>
              <a:rPr lang="en-US" dirty="0">
                <a:solidFill>
                  <a:schemeClr val="bg1">
                    <a:lumMod val="50000"/>
                  </a:schemeClr>
                </a:solidFill>
              </a:rPr>
              <a:t>Current or previous Cardiac or pulmonary issues</a:t>
            </a:r>
          </a:p>
          <a:p>
            <a:pPr marL="2399700" lvl="1" indent="-1028443">
              <a:buAutoNum type="arabicPeriod"/>
            </a:pPr>
            <a:r>
              <a:rPr lang="en-US" dirty="0">
                <a:solidFill>
                  <a:schemeClr val="bg1">
                    <a:lumMod val="50000"/>
                  </a:schemeClr>
                </a:solidFill>
              </a:rPr>
              <a:t>Recent infection or any health concern </a:t>
            </a:r>
          </a:p>
          <a:p>
            <a:pPr marL="2399700" lvl="1" indent="-1028443">
              <a:buAutoNum type="arabicPeriod"/>
            </a:pPr>
            <a:r>
              <a:rPr lang="en-US" dirty="0">
                <a:solidFill>
                  <a:schemeClr val="bg1">
                    <a:lumMod val="50000"/>
                  </a:schemeClr>
                </a:solidFill>
              </a:rPr>
              <a:t>Recent fall or hospitalization</a:t>
            </a:r>
          </a:p>
          <a:p>
            <a:pPr marL="1028443" indent="-1028443" algn="l">
              <a:buAutoNum type="arabicPeriod"/>
            </a:pPr>
            <a:r>
              <a:rPr lang="en-US" b="1" dirty="0">
                <a:solidFill>
                  <a:schemeClr val="bg1">
                    <a:lumMod val="50000"/>
                  </a:schemeClr>
                </a:solidFill>
              </a:rPr>
              <a:t>ReVital Cancer Rehabilitation</a:t>
            </a:r>
          </a:p>
          <a:p>
            <a:pPr marL="2399700" lvl="1" indent="-1028443"/>
            <a:r>
              <a:rPr lang="en-US" dirty="0">
                <a:solidFill>
                  <a:schemeClr val="bg1">
                    <a:lumMod val="50000"/>
                  </a:schemeClr>
                </a:solidFill>
              </a:rPr>
              <a:t>Check our website </a:t>
            </a:r>
            <a:r>
              <a:rPr lang="en-US" sz="3999" dirty="0">
                <a:solidFill>
                  <a:schemeClr val="bg1">
                    <a:lumMod val="50000"/>
                  </a:schemeClr>
                </a:solidFill>
                <a:hlinkClick r:id="rId3"/>
              </a:rPr>
              <a:t>www.revitalcancerrehab.com</a:t>
            </a:r>
            <a:r>
              <a:rPr lang="en-US" sz="3999" dirty="0">
                <a:solidFill>
                  <a:schemeClr val="bg1">
                    <a:lumMod val="50000"/>
                  </a:schemeClr>
                </a:solidFill>
              </a:rPr>
              <a:t> </a:t>
            </a:r>
            <a:r>
              <a:rPr lang="en-US" dirty="0">
                <a:solidFill>
                  <a:schemeClr val="bg1">
                    <a:lumMod val="50000"/>
                  </a:schemeClr>
                </a:solidFill>
              </a:rPr>
              <a:t>for more information about cancer rehabilitation</a:t>
            </a:r>
          </a:p>
          <a:p>
            <a:pPr marL="2399700" lvl="1" indent="-1028443"/>
            <a:r>
              <a:rPr lang="en-US" dirty="0">
                <a:solidFill>
                  <a:schemeClr val="bg1">
                    <a:lumMod val="50000"/>
                  </a:schemeClr>
                </a:solidFill>
              </a:rPr>
              <a:t>services, including </a:t>
            </a:r>
            <a:r>
              <a:rPr lang="en-US" i="1" dirty="0" err="1">
                <a:solidFill>
                  <a:schemeClr val="bg1">
                    <a:lumMod val="50000"/>
                  </a:schemeClr>
                </a:solidFill>
              </a:rPr>
              <a:t>telerehab</a:t>
            </a:r>
            <a:r>
              <a:rPr lang="en-US" i="1" dirty="0">
                <a:solidFill>
                  <a:schemeClr val="bg1">
                    <a:lumMod val="50000"/>
                  </a:schemeClr>
                </a:solidFill>
              </a:rPr>
              <a:t>, and t</a:t>
            </a:r>
            <a:r>
              <a:rPr lang="en-US" dirty="0">
                <a:solidFill>
                  <a:schemeClr val="bg1">
                    <a:lumMod val="50000"/>
                  </a:schemeClr>
                </a:solidFill>
              </a:rPr>
              <a:t>o find a therapy location near you. </a:t>
            </a:r>
          </a:p>
          <a:p>
            <a:pPr marL="1028443" indent="-1028443" algn="l">
              <a:buAutoNum type="arabicPeriod"/>
            </a:pPr>
            <a:r>
              <a:rPr lang="en-US" b="1" dirty="0">
                <a:solidFill>
                  <a:schemeClr val="bg1">
                    <a:lumMod val="50000"/>
                  </a:schemeClr>
                </a:solidFill>
              </a:rPr>
              <a:t>American College of Sports Medicine</a:t>
            </a:r>
          </a:p>
          <a:p>
            <a:pPr marL="1371257" lvl="1"/>
            <a:r>
              <a:rPr lang="en-US" dirty="0">
                <a:solidFill>
                  <a:schemeClr val="bg1">
                    <a:lumMod val="50000"/>
                  </a:schemeClr>
                </a:solidFill>
              </a:rPr>
              <a:t>Exercise is Medicine - https://www.exerciseismedicine.org/eim-in-action/moving-through-cancer/</a:t>
            </a:r>
          </a:p>
        </p:txBody>
      </p:sp>
    </p:spTree>
    <p:extLst>
      <p:ext uri="{BB962C8B-B14F-4D97-AF65-F5344CB8AC3E}">
        <p14:creationId xmlns:p14="http://schemas.microsoft.com/office/powerpoint/2010/main" val="39650676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51F3A0-476A-4FBF-A964-7F26859FB507}"/>
              </a:ext>
            </a:extLst>
          </p:cNvPr>
          <p:cNvSpPr>
            <a:spLocks noGrp="1"/>
          </p:cNvSpPr>
          <p:nvPr>
            <p:ph type="body" idx="10"/>
          </p:nvPr>
        </p:nvSpPr>
        <p:spPr/>
        <p:txBody>
          <a:bodyPr/>
          <a:lstStyle/>
          <a:p>
            <a:endParaRPr lang="en-US"/>
          </a:p>
        </p:txBody>
      </p:sp>
      <p:sp>
        <p:nvSpPr>
          <p:cNvPr id="3" name="Text Placeholder 2">
            <a:extLst>
              <a:ext uri="{FF2B5EF4-FFF2-40B4-BE49-F238E27FC236}">
                <a16:creationId xmlns:a16="http://schemas.microsoft.com/office/drawing/2014/main" id="{AA2FFEB9-5DF5-46DC-A8DE-E297109656F0}"/>
              </a:ext>
            </a:extLst>
          </p:cNvPr>
          <p:cNvSpPr>
            <a:spLocks noGrp="1"/>
          </p:cNvSpPr>
          <p:nvPr>
            <p:ph type="body" idx="11"/>
          </p:nvPr>
        </p:nvSpPr>
        <p:spPr/>
        <p:txBody>
          <a:bodyPr/>
          <a:lstStyle/>
          <a:p>
            <a:endParaRPr lang="en-US"/>
          </a:p>
        </p:txBody>
      </p:sp>
      <p:sp>
        <p:nvSpPr>
          <p:cNvPr id="4" name="Title 3">
            <a:extLst>
              <a:ext uri="{FF2B5EF4-FFF2-40B4-BE49-F238E27FC236}">
                <a16:creationId xmlns:a16="http://schemas.microsoft.com/office/drawing/2014/main" id="{DEA76204-BD35-4ED9-84FE-B6F4A03932F5}"/>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8FB90265-DA78-435E-8734-01A12E835D1E}"/>
              </a:ext>
            </a:extLst>
          </p:cNvPr>
          <p:cNvSpPr>
            <a:spLocks noGrp="1"/>
          </p:cNvSpPr>
          <p:nvPr>
            <p:ph type="body" sz="quarter" idx="12"/>
          </p:nvPr>
        </p:nvSpPr>
        <p:spPr/>
        <p:txBody>
          <a:bodyPr/>
          <a:lstStyle/>
          <a:p>
            <a:endParaRPr lang="en-US"/>
          </a:p>
        </p:txBody>
      </p:sp>
      <p:sp>
        <p:nvSpPr>
          <p:cNvPr id="6" name="Text Placeholder 5">
            <a:extLst>
              <a:ext uri="{FF2B5EF4-FFF2-40B4-BE49-F238E27FC236}">
                <a16:creationId xmlns:a16="http://schemas.microsoft.com/office/drawing/2014/main" id="{B88A0E1E-C9FF-4CE5-94B4-A13D980BF633}"/>
              </a:ext>
            </a:extLst>
          </p:cNvPr>
          <p:cNvSpPr>
            <a:spLocks noGrp="1"/>
          </p:cNvSpPr>
          <p:nvPr>
            <p:ph type="body" sz="quarter" idx="13"/>
          </p:nvPr>
        </p:nvSpPr>
        <p:spPr/>
        <p:txBody>
          <a:bodyPr/>
          <a:lstStyle/>
          <a:p>
            <a:endParaRPr lang="en-US"/>
          </a:p>
        </p:txBody>
      </p:sp>
      <p:pic>
        <p:nvPicPr>
          <p:cNvPr id="7" name="Picture 6">
            <a:extLst>
              <a:ext uri="{FF2B5EF4-FFF2-40B4-BE49-F238E27FC236}">
                <a16:creationId xmlns:a16="http://schemas.microsoft.com/office/drawing/2014/main" id="{EEDD2165-4B41-447E-AFAF-FD9BECB99736}"/>
              </a:ext>
            </a:extLst>
          </p:cNvPr>
          <p:cNvPicPr>
            <a:picLocks noChangeAspect="1"/>
          </p:cNvPicPr>
          <p:nvPr/>
        </p:nvPicPr>
        <p:blipFill>
          <a:blip r:embed="rId2"/>
          <a:stretch>
            <a:fillRect/>
          </a:stretch>
        </p:blipFill>
        <p:spPr>
          <a:xfrm>
            <a:off x="0" y="0"/>
            <a:ext cx="24422136" cy="13716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044047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5465" y="1362837"/>
            <a:ext cx="24377649" cy="1161759"/>
          </a:xfrm>
        </p:spPr>
        <p:txBody>
          <a:bodyPr>
            <a:normAutofit fontScale="90000"/>
          </a:bodyPr>
          <a:lstStyle/>
          <a:p>
            <a:pPr algn="ctr"/>
            <a:r>
              <a:rPr lang="en-US" sz="11997" dirty="0"/>
              <a:t>Thank you!</a:t>
            </a:r>
          </a:p>
        </p:txBody>
      </p:sp>
      <p:sp>
        <p:nvSpPr>
          <p:cNvPr id="6" name="Text Placeholder 5"/>
          <p:cNvSpPr>
            <a:spLocks noGrp="1"/>
          </p:cNvSpPr>
          <p:nvPr>
            <p:ph type="body" idx="4294967295"/>
          </p:nvPr>
        </p:nvSpPr>
        <p:spPr>
          <a:xfrm>
            <a:off x="615788" y="3169965"/>
            <a:ext cx="22752211" cy="8751101"/>
          </a:xfrm>
        </p:spPr>
        <p:txBody>
          <a:bodyPr>
            <a:noAutofit/>
          </a:bodyPr>
          <a:lstStyle/>
          <a:p>
            <a:pPr algn="l"/>
            <a:endParaRPr lang="en-US" sz="4000" dirty="0"/>
          </a:p>
          <a:p>
            <a:pPr algn="l">
              <a:lnSpc>
                <a:spcPct val="100000"/>
              </a:lnSpc>
              <a:spcBef>
                <a:spcPts val="0"/>
              </a:spcBef>
            </a:pPr>
            <a:r>
              <a:rPr lang="en-US" sz="5400" dirty="0" smtClean="0">
                <a:solidFill>
                  <a:schemeClr val="bg2"/>
                </a:solidFill>
              </a:rPr>
              <a:t>Karthik Jayaraman PT, DPT</a:t>
            </a:r>
          </a:p>
          <a:p>
            <a:pPr algn="l">
              <a:lnSpc>
                <a:spcPct val="100000"/>
              </a:lnSpc>
              <a:spcBef>
                <a:spcPts val="0"/>
              </a:spcBef>
            </a:pPr>
            <a:r>
              <a:rPr lang="en-US" sz="5400" dirty="0" smtClean="0">
                <a:solidFill>
                  <a:schemeClr val="bg2"/>
                </a:solidFill>
              </a:rPr>
              <a:t>Board Certified Clinical Specialist in Oncologic Physical Therapy</a:t>
            </a:r>
          </a:p>
          <a:p>
            <a:pPr algn="l">
              <a:lnSpc>
                <a:spcPct val="100000"/>
              </a:lnSpc>
              <a:spcBef>
                <a:spcPts val="0"/>
              </a:spcBef>
            </a:pPr>
            <a:r>
              <a:rPr lang="en-US" sz="5400" dirty="0" smtClean="0">
                <a:solidFill>
                  <a:schemeClr val="bg2"/>
                </a:solidFill>
              </a:rPr>
              <a:t>Director of BSWIR Oncology Residency Program</a:t>
            </a:r>
          </a:p>
          <a:p>
            <a:pPr algn="l">
              <a:lnSpc>
                <a:spcPct val="100000"/>
              </a:lnSpc>
              <a:spcBef>
                <a:spcPts val="0"/>
              </a:spcBef>
            </a:pPr>
            <a:r>
              <a:rPr lang="en-US" sz="5400" dirty="0" smtClean="0">
                <a:solidFill>
                  <a:schemeClr val="bg2"/>
                </a:solidFill>
              </a:rPr>
              <a:t>Center Manager| Physical Therapist</a:t>
            </a:r>
          </a:p>
          <a:p>
            <a:pPr algn="l">
              <a:lnSpc>
                <a:spcPct val="100000"/>
              </a:lnSpc>
              <a:spcBef>
                <a:spcPts val="0"/>
              </a:spcBef>
            </a:pPr>
            <a:r>
              <a:rPr lang="en-US" sz="5400" dirty="0" smtClean="0">
                <a:solidFill>
                  <a:schemeClr val="bg2"/>
                </a:solidFill>
              </a:rPr>
              <a:t>Dallas Sammons Cancer Center</a:t>
            </a:r>
          </a:p>
          <a:p>
            <a:pPr algn="l">
              <a:lnSpc>
                <a:spcPct val="100000"/>
              </a:lnSpc>
              <a:spcBef>
                <a:spcPts val="0"/>
              </a:spcBef>
            </a:pPr>
            <a:r>
              <a:rPr lang="en-US" sz="5400" dirty="0" smtClean="0">
                <a:solidFill>
                  <a:schemeClr val="bg2"/>
                </a:solidFill>
              </a:rPr>
              <a:t>3410 Worth Street </a:t>
            </a:r>
            <a:r>
              <a:rPr lang="en-US" sz="5400" dirty="0" err="1" smtClean="0">
                <a:solidFill>
                  <a:schemeClr val="bg2"/>
                </a:solidFill>
              </a:rPr>
              <a:t>Ste</a:t>
            </a:r>
            <a:r>
              <a:rPr lang="en-US" sz="5400" dirty="0" smtClean="0">
                <a:solidFill>
                  <a:schemeClr val="bg2"/>
                </a:solidFill>
              </a:rPr>
              <a:t> 800</a:t>
            </a:r>
          </a:p>
          <a:p>
            <a:pPr algn="l">
              <a:lnSpc>
                <a:spcPct val="100000"/>
              </a:lnSpc>
              <a:spcBef>
                <a:spcPts val="0"/>
              </a:spcBef>
            </a:pPr>
            <a:r>
              <a:rPr lang="en-US" sz="5400" dirty="0" smtClean="0">
                <a:solidFill>
                  <a:schemeClr val="bg2"/>
                </a:solidFill>
              </a:rPr>
              <a:t>Dallas, TX 75246</a:t>
            </a:r>
          </a:p>
          <a:p>
            <a:pPr algn="l">
              <a:lnSpc>
                <a:spcPct val="100000"/>
              </a:lnSpc>
              <a:spcBef>
                <a:spcPts val="0"/>
              </a:spcBef>
            </a:pPr>
            <a:r>
              <a:rPr lang="en-US" sz="5400" dirty="0" smtClean="0">
                <a:solidFill>
                  <a:schemeClr val="bg2"/>
                </a:solidFill>
              </a:rPr>
              <a:t>Email: </a:t>
            </a:r>
            <a:r>
              <a:rPr lang="en-US" sz="5400" dirty="0" smtClean="0">
                <a:solidFill>
                  <a:schemeClr val="bg2"/>
                </a:solidFill>
                <a:hlinkClick r:id="rId2"/>
              </a:rPr>
              <a:t>Kjayaraman@BSWRehab.com</a:t>
            </a:r>
            <a:r>
              <a:rPr lang="en-US" sz="5400" dirty="0" smtClean="0">
                <a:solidFill>
                  <a:schemeClr val="bg2"/>
                </a:solidFill>
              </a:rPr>
              <a:t> | Office: 214.370.9774 Fax: 214.370.9761</a:t>
            </a:r>
          </a:p>
          <a:p>
            <a:pPr algn="l"/>
            <a:endParaRPr lang="en-US" sz="4000" dirty="0">
              <a:solidFill>
                <a:schemeClr val="bg2"/>
              </a:solidFill>
            </a:endParaRPr>
          </a:p>
        </p:txBody>
      </p:sp>
      <p:sp>
        <p:nvSpPr>
          <p:cNvPr id="3" name="Slide Number Placeholder 2"/>
          <p:cNvSpPr>
            <a:spLocks noGrp="1"/>
          </p:cNvSpPr>
          <p:nvPr>
            <p:ph type="sldNum" sz="quarter" idx="4294967295"/>
          </p:nvPr>
        </p:nvSpPr>
        <p:spPr/>
        <p:txBody>
          <a:bodyPr/>
          <a:lstStyle/>
          <a:p>
            <a:fld id="{B6F15528-21DE-4FAA-801E-634DDDAF4B2B}" type="slidenum">
              <a:rPr lang="en-US" smtClean="0"/>
              <a:pPr/>
              <a:t>25</a:t>
            </a:fld>
            <a:endParaRPr lang="en-US" dirty="0"/>
          </a:p>
        </p:txBody>
      </p:sp>
      <p:sp>
        <p:nvSpPr>
          <p:cNvPr id="8" name="AutoShape 2" descr="Twitter Logo Png Without Background"/>
          <p:cNvSpPr>
            <a:spLocks noChangeAspect="1" noChangeArrowheads="1"/>
          </p:cNvSpPr>
          <p:nvPr/>
        </p:nvSpPr>
        <p:spPr bwMode="auto">
          <a:xfrm>
            <a:off x="311069" y="-287064"/>
            <a:ext cx="609441" cy="60944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82832" tIns="91416" rIns="182832" bIns="91416" numCol="1" anchor="t" anchorCtr="0" compatLnSpc="1">
            <a:prstTxWarp prst="textNoShape">
              <a:avLst/>
            </a:prstTxWarp>
          </a:bodyPr>
          <a:lstStyle/>
          <a:p>
            <a:endParaRPr lang="en-US" sz="3599"/>
          </a:p>
        </p:txBody>
      </p:sp>
    </p:spTree>
    <p:extLst>
      <p:ext uri="{BB962C8B-B14F-4D97-AF65-F5344CB8AC3E}">
        <p14:creationId xmlns:p14="http://schemas.microsoft.com/office/powerpoint/2010/main" val="29936083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4955"/>
            <a:ext cx="24377650" cy="1306736"/>
          </a:xfrm>
        </p:spPr>
        <p:txBody>
          <a:bodyPr>
            <a:normAutofit/>
          </a:bodyPr>
          <a:lstStyle/>
          <a:p>
            <a:r>
              <a:rPr lang="en-US" dirty="0">
                <a:latin typeface="Calibri"/>
                <a:cs typeface="Calibri"/>
              </a:rPr>
              <a:t>References</a:t>
            </a:r>
          </a:p>
        </p:txBody>
      </p:sp>
      <p:sp>
        <p:nvSpPr>
          <p:cNvPr id="3" name="Slide Number Placeholder 2"/>
          <p:cNvSpPr>
            <a:spLocks noGrp="1"/>
          </p:cNvSpPr>
          <p:nvPr>
            <p:ph type="sldNum" sz="quarter" idx="12"/>
          </p:nvPr>
        </p:nvSpPr>
        <p:spPr/>
        <p:txBody>
          <a:bodyPr/>
          <a:lstStyle/>
          <a:p>
            <a:fld id="{B6F15528-21DE-4FAA-801E-634DDDAF4B2B}" type="slidenum">
              <a:rPr lang="en-US" smtClean="0"/>
              <a:pPr/>
              <a:t>26</a:t>
            </a:fld>
            <a:endParaRPr lang="en-US" dirty="0"/>
          </a:p>
        </p:txBody>
      </p:sp>
      <p:sp>
        <p:nvSpPr>
          <p:cNvPr id="4" name="Text Placeholder 3"/>
          <p:cNvSpPr>
            <a:spLocks noGrp="1"/>
          </p:cNvSpPr>
          <p:nvPr>
            <p:ph type="body" sz="quarter" idx="13"/>
          </p:nvPr>
        </p:nvSpPr>
        <p:spPr/>
        <p:txBody>
          <a:bodyPr>
            <a:normAutofit fontScale="85000" lnSpcReduction="20000"/>
          </a:bodyPr>
          <a:lstStyle/>
          <a:p>
            <a:r>
              <a:rPr lang="en-US" b="0" dirty="0">
                <a:solidFill>
                  <a:schemeClr val="bg1">
                    <a:lumMod val="50000"/>
                  </a:schemeClr>
                </a:solidFill>
              </a:rPr>
              <a:t>Courneya, K. S., &amp; Friedenreich, C. M. (2007). Physical Activity and Cancer Control. </a:t>
            </a:r>
            <a:r>
              <a:rPr lang="en-US" b="0" i="1" dirty="0">
                <a:solidFill>
                  <a:schemeClr val="bg1">
                    <a:lumMod val="50000"/>
                  </a:schemeClr>
                </a:solidFill>
              </a:rPr>
              <a:t>Seminars in Oncology Nursing</a:t>
            </a:r>
            <a:r>
              <a:rPr lang="en-US" b="0" dirty="0">
                <a:solidFill>
                  <a:schemeClr val="bg1">
                    <a:lumMod val="50000"/>
                  </a:schemeClr>
                </a:solidFill>
              </a:rPr>
              <a:t>, </a:t>
            </a:r>
            <a:r>
              <a:rPr lang="en-US" b="0" i="1" dirty="0">
                <a:solidFill>
                  <a:schemeClr val="bg1">
                    <a:lumMod val="50000"/>
                  </a:schemeClr>
                </a:solidFill>
              </a:rPr>
              <a:t>23</a:t>
            </a:r>
            <a:r>
              <a:rPr lang="en-US" b="0" dirty="0">
                <a:solidFill>
                  <a:schemeClr val="bg1">
                    <a:lumMod val="50000"/>
                  </a:schemeClr>
                </a:solidFill>
              </a:rPr>
              <a:t>(4), 242–252. </a:t>
            </a:r>
            <a:r>
              <a:rPr lang="en-US" b="0" dirty="0">
                <a:solidFill>
                  <a:schemeClr val="bg1">
                    <a:lumMod val="50000"/>
                  </a:schemeClr>
                </a:solidFill>
                <a:hlinkClick r:id="rId3"/>
              </a:rPr>
              <a:t>https://doi.org/10.1016/j.soncn.2007.08.002</a:t>
            </a:r>
            <a:endParaRPr lang="en-US" b="0" dirty="0">
              <a:solidFill>
                <a:schemeClr val="bg1">
                  <a:lumMod val="50000"/>
                </a:schemeClr>
              </a:solidFill>
            </a:endParaRPr>
          </a:p>
          <a:p>
            <a:endParaRPr lang="en-US" b="0" dirty="0">
              <a:solidFill>
                <a:schemeClr val="bg1">
                  <a:lumMod val="50000"/>
                </a:schemeClr>
              </a:solidFill>
            </a:endParaRPr>
          </a:p>
          <a:p>
            <a:r>
              <a:rPr lang="en-US" b="0" dirty="0">
                <a:solidFill>
                  <a:schemeClr val="bg1">
                    <a:lumMod val="50000"/>
                  </a:schemeClr>
                </a:solidFill>
              </a:rPr>
              <a:t>Patel, A. V, Friedenreich, C. M., Moore, S. C., Hayes, S. C., Silver, J. K., Campbell, K. L., Winters-Stone, K., Gerber, L. H., George, S. M., Fulton, J. E., </a:t>
            </a:r>
            <a:r>
              <a:rPr lang="en-US" b="0" dirty="0" err="1">
                <a:solidFill>
                  <a:schemeClr val="bg1">
                    <a:lumMod val="50000"/>
                  </a:schemeClr>
                </a:solidFill>
              </a:rPr>
              <a:t>Denlinger</a:t>
            </a:r>
            <a:r>
              <a:rPr lang="en-US" b="0" dirty="0">
                <a:solidFill>
                  <a:schemeClr val="bg1">
                    <a:lumMod val="50000"/>
                  </a:schemeClr>
                </a:solidFill>
              </a:rPr>
              <a:t>, C., Morris, G. S., Hue, T., Schmitz, K. H., &amp; Matthews, C. E. (2019). American College of Sports Medicine Roundtable Report on Physical Activity, Sedentary Behavior, and Cancer Prevention and Control. </a:t>
            </a:r>
            <a:r>
              <a:rPr lang="en-US" b="0" i="1" dirty="0">
                <a:solidFill>
                  <a:schemeClr val="bg1">
                    <a:lumMod val="50000"/>
                  </a:schemeClr>
                </a:solidFill>
              </a:rPr>
              <a:t>Medicine and Science in Sports and Exercise</a:t>
            </a:r>
            <a:r>
              <a:rPr lang="en-US" b="0" dirty="0">
                <a:solidFill>
                  <a:schemeClr val="bg1">
                    <a:lumMod val="50000"/>
                  </a:schemeClr>
                </a:solidFill>
              </a:rPr>
              <a:t>, </a:t>
            </a:r>
            <a:r>
              <a:rPr lang="en-US" b="0" i="1" dirty="0">
                <a:solidFill>
                  <a:schemeClr val="bg1">
                    <a:lumMod val="50000"/>
                  </a:schemeClr>
                </a:solidFill>
              </a:rPr>
              <a:t>51</a:t>
            </a:r>
            <a:r>
              <a:rPr lang="en-US" b="0" dirty="0">
                <a:solidFill>
                  <a:schemeClr val="bg1">
                    <a:lumMod val="50000"/>
                  </a:schemeClr>
                </a:solidFill>
              </a:rPr>
              <a:t>(11), 2391–2402. </a:t>
            </a:r>
            <a:r>
              <a:rPr lang="en-US" b="0" dirty="0">
                <a:solidFill>
                  <a:schemeClr val="bg1">
                    <a:lumMod val="50000"/>
                  </a:schemeClr>
                </a:solidFill>
                <a:hlinkClick r:id="rId4"/>
              </a:rPr>
              <a:t>https://doi.org/10.1249/MSS.0000000000002117</a:t>
            </a:r>
            <a:endParaRPr lang="en-US" b="0" dirty="0">
              <a:solidFill>
                <a:schemeClr val="bg1">
                  <a:lumMod val="50000"/>
                </a:schemeClr>
              </a:solidFill>
            </a:endParaRPr>
          </a:p>
          <a:p>
            <a:endParaRPr lang="en-US" b="0" dirty="0">
              <a:solidFill>
                <a:schemeClr val="bg1">
                  <a:lumMod val="50000"/>
                </a:schemeClr>
              </a:solidFill>
            </a:endParaRPr>
          </a:p>
          <a:p>
            <a:r>
              <a:rPr lang="en-US" b="0" dirty="0">
                <a:solidFill>
                  <a:schemeClr val="bg1">
                    <a:lumMod val="50000"/>
                  </a:schemeClr>
                </a:solidFill>
              </a:rPr>
              <a:t>Campbell, K. L., Winters-Stone, K. M., Wiskemann, J., May, A. M., Schwartz, A. L., Courneya, K. S., Zucker, D. S., Matthews, C. E., Ligibel, J. A., Gerber, L. H., Morris, G. S., Patel, A. V, Hue, T. F., </a:t>
            </a:r>
            <a:r>
              <a:rPr lang="en-US" b="0" dirty="0" err="1">
                <a:solidFill>
                  <a:schemeClr val="bg1">
                    <a:lumMod val="50000"/>
                  </a:schemeClr>
                </a:solidFill>
              </a:rPr>
              <a:t>Perna</a:t>
            </a:r>
            <a:r>
              <a:rPr lang="en-US" b="0" dirty="0">
                <a:solidFill>
                  <a:schemeClr val="bg1">
                    <a:lumMod val="50000"/>
                  </a:schemeClr>
                </a:solidFill>
              </a:rPr>
              <a:t>, F. M., &amp; Schmitz, K. H. (2019). Exercise Guidelines for Cancer Survivors: Consensus Statement from International  Multidisciplinary Roundtable. </a:t>
            </a:r>
            <a:r>
              <a:rPr lang="en-US" b="0" i="1" dirty="0">
                <a:solidFill>
                  <a:schemeClr val="bg1">
                    <a:lumMod val="50000"/>
                  </a:schemeClr>
                </a:solidFill>
              </a:rPr>
              <a:t>Medicine and Science in Sports and Exercise</a:t>
            </a:r>
            <a:r>
              <a:rPr lang="en-US" b="0" dirty="0">
                <a:solidFill>
                  <a:schemeClr val="bg1">
                    <a:lumMod val="50000"/>
                  </a:schemeClr>
                </a:solidFill>
              </a:rPr>
              <a:t>, </a:t>
            </a:r>
            <a:r>
              <a:rPr lang="en-US" b="0" i="1" dirty="0">
                <a:solidFill>
                  <a:schemeClr val="bg1">
                    <a:lumMod val="50000"/>
                  </a:schemeClr>
                </a:solidFill>
              </a:rPr>
              <a:t>51</a:t>
            </a:r>
            <a:r>
              <a:rPr lang="en-US" b="0" dirty="0">
                <a:solidFill>
                  <a:schemeClr val="bg1">
                    <a:lumMod val="50000"/>
                  </a:schemeClr>
                </a:solidFill>
              </a:rPr>
              <a:t>(11), 2375–2390. </a:t>
            </a:r>
            <a:r>
              <a:rPr lang="en-US" b="0" dirty="0">
                <a:solidFill>
                  <a:schemeClr val="bg1">
                    <a:lumMod val="50000"/>
                  </a:schemeClr>
                </a:solidFill>
                <a:hlinkClick r:id="rId5"/>
              </a:rPr>
              <a:t>https://doi.org/10.1249/MSS.000000000000211</a:t>
            </a:r>
            <a:r>
              <a:rPr lang="en-US" b="0" dirty="0">
                <a:solidFill>
                  <a:schemeClr val="bg1">
                    <a:lumMod val="50000"/>
                  </a:schemeClr>
                </a:solidFill>
              </a:rPr>
              <a:t>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2258103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a:cs typeface="Calibri"/>
              </a:rPr>
              <a:t>References</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27</a:t>
            </a:fld>
            <a:endParaRPr lang="en-US" dirty="0"/>
          </a:p>
        </p:txBody>
      </p:sp>
      <p:sp>
        <p:nvSpPr>
          <p:cNvPr id="4" name="Text Placeholder 3"/>
          <p:cNvSpPr>
            <a:spLocks noGrp="1"/>
          </p:cNvSpPr>
          <p:nvPr>
            <p:ph type="body" sz="quarter" idx="13"/>
          </p:nvPr>
        </p:nvSpPr>
        <p:spPr>
          <a:xfrm>
            <a:off x="1218883" y="1930400"/>
            <a:ext cx="21939885" cy="11785600"/>
          </a:xfrm>
        </p:spPr>
        <p:txBody>
          <a:bodyPr>
            <a:normAutofit fontScale="85000" lnSpcReduction="20000"/>
          </a:bodyPr>
          <a:lstStyle/>
          <a:p>
            <a:pPr fontAlgn="base"/>
            <a:r>
              <a:rPr lang="en-US" sz="5100" b="0" dirty="0">
                <a:solidFill>
                  <a:schemeClr val="bg1">
                    <a:lumMod val="50000"/>
                  </a:schemeClr>
                </a:solidFill>
              </a:rPr>
              <a:t>Siegel RL, Miller KD, Jemal A. Cancer statistics, 2019. CA: A Cancer Journal for Clinicians. 2019;69: 7-34.</a:t>
            </a:r>
          </a:p>
          <a:p>
            <a:pPr fontAlgn="base"/>
            <a:endParaRPr lang="en-US" sz="5100" b="0" dirty="0">
              <a:solidFill>
                <a:schemeClr val="bg1">
                  <a:lumMod val="50000"/>
                </a:schemeClr>
              </a:solidFill>
            </a:endParaRPr>
          </a:p>
          <a:p>
            <a:pPr fontAlgn="base"/>
            <a:r>
              <a:rPr lang="en-US" sz="5100" b="0" dirty="0" err="1">
                <a:solidFill>
                  <a:schemeClr val="bg1">
                    <a:lumMod val="50000"/>
                  </a:schemeClr>
                </a:solidFill>
              </a:rPr>
              <a:t>Cheville</a:t>
            </a:r>
            <a:r>
              <a:rPr lang="en-US" sz="5100" b="0" dirty="0">
                <a:solidFill>
                  <a:schemeClr val="bg1">
                    <a:lumMod val="50000"/>
                  </a:schemeClr>
                </a:solidFill>
              </a:rPr>
              <a:t> A, Beck L, Petersen T, Marks R, Gamble G. The detection and treatment of cancer-related functional problems in an outpatient setting. Supportive Care in Cancer. 2009;17: 61-67.</a:t>
            </a:r>
          </a:p>
          <a:p>
            <a:pPr fontAlgn="base"/>
            <a:endParaRPr lang="en-US" sz="5100" b="0" dirty="0">
              <a:solidFill>
                <a:schemeClr val="bg1">
                  <a:lumMod val="50000"/>
                </a:schemeClr>
              </a:solidFill>
            </a:endParaRPr>
          </a:p>
          <a:p>
            <a:pPr fontAlgn="base"/>
            <a:r>
              <a:rPr lang="en-US" sz="5100" b="0" dirty="0">
                <a:solidFill>
                  <a:schemeClr val="bg1">
                    <a:lumMod val="50000"/>
                  </a:schemeClr>
                </a:solidFill>
              </a:rPr>
              <a:t>Schmitz KH, Speck RM, Rye SA, </a:t>
            </a:r>
            <a:r>
              <a:rPr lang="en-US" sz="5100" b="0" dirty="0" err="1">
                <a:solidFill>
                  <a:schemeClr val="bg1">
                    <a:lumMod val="50000"/>
                  </a:schemeClr>
                </a:solidFill>
              </a:rPr>
              <a:t>DiSipio</a:t>
            </a:r>
            <a:r>
              <a:rPr lang="en-US" sz="5100" b="0" dirty="0">
                <a:solidFill>
                  <a:schemeClr val="bg1">
                    <a:lumMod val="50000"/>
                  </a:schemeClr>
                </a:solidFill>
              </a:rPr>
              <a:t> T, Hayes SC. Prevalence of breast cancer treatment sequelae over 6 years of follow-up. Cancer. 2012;118: 2217-2225.</a:t>
            </a:r>
          </a:p>
          <a:p>
            <a:pPr fontAlgn="base"/>
            <a:endParaRPr lang="en-US" sz="5100" b="0" dirty="0">
              <a:solidFill>
                <a:schemeClr val="bg1">
                  <a:lumMod val="50000"/>
                </a:schemeClr>
              </a:solidFill>
            </a:endParaRPr>
          </a:p>
          <a:p>
            <a:pPr fontAlgn="base"/>
            <a:r>
              <a:rPr lang="en-US" sz="5100" b="0" dirty="0">
                <a:solidFill>
                  <a:schemeClr val="bg1">
                    <a:lumMod val="50000"/>
                  </a:schemeClr>
                </a:solidFill>
              </a:rPr>
              <a:t>Hayes SC, Johansson K, Stout NL, et al. Upper-body morbidity after breast cancer. Cancer. 2012;118: 2237-2249.</a:t>
            </a:r>
          </a:p>
          <a:p>
            <a:pPr fontAlgn="base"/>
            <a:endParaRPr lang="en-US" sz="5100" b="0" dirty="0">
              <a:solidFill>
                <a:schemeClr val="bg1">
                  <a:lumMod val="50000"/>
                </a:schemeClr>
              </a:solidFill>
            </a:endParaRPr>
          </a:p>
          <a:p>
            <a:pPr fontAlgn="base"/>
            <a:r>
              <a:rPr lang="en-US" sz="5100" b="0" dirty="0" err="1">
                <a:solidFill>
                  <a:schemeClr val="bg1">
                    <a:lumMod val="50000"/>
                  </a:schemeClr>
                </a:solidFill>
              </a:rPr>
              <a:t>Paalman</a:t>
            </a:r>
            <a:r>
              <a:rPr lang="en-US" sz="5100" b="0" dirty="0">
                <a:solidFill>
                  <a:schemeClr val="bg1">
                    <a:lumMod val="50000"/>
                  </a:schemeClr>
                </a:solidFill>
              </a:rPr>
              <a:t> CH, van </a:t>
            </a:r>
            <a:r>
              <a:rPr lang="en-US" sz="5100" b="0" dirty="0" err="1">
                <a:solidFill>
                  <a:schemeClr val="bg1">
                    <a:lumMod val="50000"/>
                  </a:schemeClr>
                </a:solidFill>
              </a:rPr>
              <a:t>Leeuwen</a:t>
            </a:r>
            <a:r>
              <a:rPr lang="en-US" sz="5100" b="0" dirty="0">
                <a:solidFill>
                  <a:schemeClr val="bg1">
                    <a:lumMod val="50000"/>
                  </a:schemeClr>
                </a:solidFill>
              </a:rPr>
              <a:t> FE, Aaronson NK, et al. Employment and social benefits up to 10 years after breast cancer diagnosis: a population-based study. British Journal Of Cancer. 2016;114: 81.</a:t>
            </a:r>
          </a:p>
          <a:p>
            <a:pPr fontAlgn="base"/>
            <a:endParaRPr lang="en-US" sz="5100" b="0" dirty="0">
              <a:solidFill>
                <a:schemeClr val="bg1">
                  <a:lumMod val="50000"/>
                </a:schemeClr>
              </a:solidFill>
            </a:endParaRPr>
          </a:p>
          <a:p>
            <a:pPr fontAlgn="base"/>
            <a:r>
              <a:rPr lang="en-US" sz="5100" b="0" dirty="0">
                <a:solidFill>
                  <a:schemeClr val="bg1">
                    <a:lumMod val="50000"/>
                  </a:schemeClr>
                </a:solidFill>
              </a:rPr>
              <a:t>Ballard-</a:t>
            </a:r>
            <a:r>
              <a:rPr lang="en-US" sz="5100" b="0" dirty="0" err="1">
                <a:solidFill>
                  <a:schemeClr val="bg1">
                    <a:lumMod val="50000"/>
                  </a:schemeClr>
                </a:solidFill>
              </a:rPr>
              <a:t>Barbash</a:t>
            </a:r>
            <a:r>
              <a:rPr lang="en-US" sz="5100" b="0" dirty="0">
                <a:solidFill>
                  <a:schemeClr val="bg1">
                    <a:lumMod val="50000"/>
                  </a:schemeClr>
                </a:solidFill>
              </a:rPr>
              <a:t> R, Friedenreich CM, Courneya KS, Siddiqi SM, </a:t>
            </a:r>
            <a:r>
              <a:rPr lang="en-US" sz="5100" b="0" dirty="0" err="1">
                <a:solidFill>
                  <a:schemeClr val="bg1">
                    <a:lumMod val="50000"/>
                  </a:schemeClr>
                </a:solidFill>
              </a:rPr>
              <a:t>McTiernan</a:t>
            </a:r>
            <a:r>
              <a:rPr lang="en-US" sz="5100" b="0" dirty="0">
                <a:solidFill>
                  <a:schemeClr val="bg1">
                    <a:lumMod val="50000"/>
                  </a:schemeClr>
                </a:solidFill>
              </a:rPr>
              <a:t> A, Alfano CM. Physical activity, biomarkers, and disease outcomes in cancer survivors: a systematic review. J Natl Cancer Inst. 2012;104: 815-840.</a:t>
            </a:r>
          </a:p>
          <a:p>
            <a:endParaRPr lang="en-US" dirty="0"/>
          </a:p>
        </p:txBody>
      </p:sp>
    </p:spTree>
    <p:extLst>
      <p:ext uri="{BB962C8B-B14F-4D97-AF65-F5344CB8AC3E}">
        <p14:creationId xmlns:p14="http://schemas.microsoft.com/office/powerpoint/2010/main" val="2981698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8BEBB-B647-004A-929F-3A56AEA2B11D}"/>
              </a:ext>
            </a:extLst>
          </p:cNvPr>
          <p:cNvSpPr>
            <a:spLocks noGrp="1"/>
          </p:cNvSpPr>
          <p:nvPr>
            <p:ph type="title"/>
          </p:nvPr>
        </p:nvSpPr>
        <p:spPr/>
        <p:txBody>
          <a:bodyPr>
            <a:normAutofit/>
          </a:bodyPr>
          <a:lstStyle/>
          <a:p>
            <a:r>
              <a:rPr lang="en-US" dirty="0"/>
              <a:t>CANCER REHABILITATION</a:t>
            </a:r>
          </a:p>
        </p:txBody>
      </p:sp>
      <p:sp>
        <p:nvSpPr>
          <p:cNvPr id="3" name="Text Placeholder 2">
            <a:extLst>
              <a:ext uri="{FF2B5EF4-FFF2-40B4-BE49-F238E27FC236}">
                <a16:creationId xmlns:a16="http://schemas.microsoft.com/office/drawing/2014/main" id="{A7C79675-4BBC-4864-ABCE-56CDAF03BF7B}"/>
              </a:ext>
            </a:extLst>
          </p:cNvPr>
          <p:cNvSpPr>
            <a:spLocks noGrp="1"/>
          </p:cNvSpPr>
          <p:nvPr>
            <p:ph type="body" sz="quarter" idx="10"/>
          </p:nvPr>
        </p:nvSpPr>
        <p:spPr>
          <a:xfrm>
            <a:off x="0" y="1605495"/>
            <a:ext cx="24377650" cy="1450975"/>
          </a:xfrm>
        </p:spPr>
        <p:txBody>
          <a:bodyPr/>
          <a:lstStyle/>
          <a:p>
            <a:r>
              <a:rPr lang="en-US" dirty="0">
                <a:solidFill>
                  <a:schemeClr val="tx2"/>
                </a:solidFill>
              </a:rPr>
              <a:t>The Big Picture</a:t>
            </a:r>
          </a:p>
        </p:txBody>
      </p:sp>
      <p:sp>
        <p:nvSpPr>
          <p:cNvPr id="4" name="Text Placeholder 3">
            <a:extLst>
              <a:ext uri="{FF2B5EF4-FFF2-40B4-BE49-F238E27FC236}">
                <a16:creationId xmlns:a16="http://schemas.microsoft.com/office/drawing/2014/main" id="{998028C2-8B24-E84C-83E8-E0561E0D6E39}"/>
              </a:ext>
            </a:extLst>
          </p:cNvPr>
          <p:cNvSpPr>
            <a:spLocks noGrp="1"/>
          </p:cNvSpPr>
          <p:nvPr>
            <p:ph type="body" sz="quarter" idx="11"/>
          </p:nvPr>
        </p:nvSpPr>
        <p:spPr/>
        <p:txBody>
          <a:bodyPr/>
          <a:lstStyle/>
          <a:p>
            <a:r>
              <a:rPr lang="en-US" sz="1200"/>
              <a:t>Cheville, A. L., Troxel, A. B., Basford, J. R., &amp; </a:t>
            </a:r>
            <a:r>
              <a:rPr lang="en-US" sz="1200" err="1"/>
              <a:t>Kornblith</a:t>
            </a:r>
            <a:r>
              <a:rPr lang="en-US" sz="1200"/>
              <a:t>, A. B. (2008). Prevalence and treatment patterns of physical impairments in patients with metastatic breast cancer. Journal of clinical oncology: official journal of the American Society of Clinical Oncology, 26(16), 2621.; </a:t>
            </a:r>
            <a:r>
              <a:rPr lang="en-US" sz="1200" err="1"/>
              <a:t>Pergolotti</a:t>
            </a:r>
            <a:r>
              <a:rPr lang="en-US" sz="1200"/>
              <a:t>, M., Deal, A.M., </a:t>
            </a:r>
            <a:r>
              <a:rPr lang="en-US" sz="1200" err="1"/>
              <a:t>Lavery</a:t>
            </a:r>
            <a:r>
              <a:rPr lang="en-US" sz="1200"/>
              <a:t>, J., Reeve, B., &amp; Muss, H.B. (2015). The Prevalence of Potentially Modifiable Functional Deficits and the Subsequent Use of Occupational and Physical Therapy by Older Adults with Cancer. Journal of Geriatric Oncology, 6 (3), 194-201. </a:t>
            </a:r>
            <a:r>
              <a:rPr lang="en-US" sz="1200" err="1"/>
              <a:t>doi</a:t>
            </a:r>
            <a:r>
              <a:rPr lang="en-US" sz="1200"/>
              <a:t>: 10.1016/j.jgo.2015.01.00</a:t>
            </a:r>
          </a:p>
          <a:p>
            <a:endParaRPr lang="en-US" sz="1200"/>
          </a:p>
        </p:txBody>
      </p:sp>
      <p:sp>
        <p:nvSpPr>
          <p:cNvPr id="5" name="TextBox 4">
            <a:extLst>
              <a:ext uri="{FF2B5EF4-FFF2-40B4-BE49-F238E27FC236}">
                <a16:creationId xmlns:a16="http://schemas.microsoft.com/office/drawing/2014/main" id="{7D39D10A-B1DC-CB42-8FBD-FB5F1825711C}"/>
              </a:ext>
            </a:extLst>
          </p:cNvPr>
          <p:cNvSpPr txBox="1"/>
          <p:nvPr/>
        </p:nvSpPr>
        <p:spPr>
          <a:xfrm>
            <a:off x="2575759" y="10131288"/>
            <a:ext cx="8917743" cy="1938608"/>
          </a:xfrm>
          <a:prstGeom prst="rect">
            <a:avLst/>
          </a:prstGeom>
          <a:noFill/>
        </p:spPr>
        <p:txBody>
          <a:bodyPr wrap="square" rtlCol="0">
            <a:spAutoFit/>
          </a:bodyPr>
          <a:lstStyle/>
          <a:p>
            <a:pPr algn="ctr" defTabSz="457086">
              <a:defRPr/>
            </a:pPr>
            <a:r>
              <a:rPr lang="en-US" sz="3999" b="1">
                <a:solidFill>
                  <a:srgbClr val="00A9A3"/>
                </a:solidFill>
                <a:latin typeface="Calibri" panose="020F0502020204030204"/>
              </a:rPr>
              <a:t>60-90% </a:t>
            </a:r>
            <a:r>
              <a:rPr lang="en-US" sz="3999">
                <a:solidFill>
                  <a:prstClr val="black">
                    <a:lumMod val="75000"/>
                    <a:lumOff val="25000"/>
                  </a:prstClr>
                </a:solidFill>
                <a:latin typeface="Calibri" panose="020F0502020204030204"/>
              </a:rPr>
              <a:t>of individuals impacted by </a:t>
            </a:r>
            <a:br>
              <a:rPr lang="en-US" sz="3999">
                <a:solidFill>
                  <a:prstClr val="black">
                    <a:lumMod val="75000"/>
                    <a:lumOff val="25000"/>
                  </a:prstClr>
                </a:solidFill>
                <a:latin typeface="Calibri" panose="020F0502020204030204"/>
              </a:rPr>
            </a:br>
            <a:r>
              <a:rPr lang="en-US" sz="3999">
                <a:solidFill>
                  <a:prstClr val="black">
                    <a:lumMod val="75000"/>
                    <a:lumOff val="25000"/>
                  </a:prstClr>
                </a:solidFill>
                <a:latin typeface="Calibri" panose="020F0502020204030204"/>
              </a:rPr>
              <a:t>cancer have at least one need for specialized rehabilitation</a:t>
            </a:r>
          </a:p>
        </p:txBody>
      </p:sp>
      <p:pic>
        <p:nvPicPr>
          <p:cNvPr id="7" name="Picture 6">
            <a:extLst>
              <a:ext uri="{FF2B5EF4-FFF2-40B4-BE49-F238E27FC236}">
                <a16:creationId xmlns:a16="http://schemas.microsoft.com/office/drawing/2014/main" id="{AF495C4A-62F8-A54F-AB00-5D6C87CB261A}"/>
              </a:ext>
            </a:extLst>
          </p:cNvPr>
          <p:cNvPicPr>
            <a:picLocks noChangeAspect="1"/>
          </p:cNvPicPr>
          <p:nvPr/>
        </p:nvPicPr>
        <p:blipFill>
          <a:blip r:embed="rId3"/>
          <a:stretch>
            <a:fillRect/>
          </a:stretch>
        </p:blipFill>
        <p:spPr>
          <a:xfrm>
            <a:off x="3748433" y="2920707"/>
            <a:ext cx="6572392" cy="6831828"/>
          </a:xfrm>
          <a:prstGeom prst="rect">
            <a:avLst/>
          </a:prstGeom>
        </p:spPr>
      </p:pic>
      <p:sp>
        <p:nvSpPr>
          <p:cNvPr id="11" name="Text Placeholder 2">
            <a:extLst>
              <a:ext uri="{FF2B5EF4-FFF2-40B4-BE49-F238E27FC236}">
                <a16:creationId xmlns:a16="http://schemas.microsoft.com/office/drawing/2014/main" id="{DB7BBEC6-3F22-4CB2-B6DB-7B2F433B6EF4}"/>
              </a:ext>
            </a:extLst>
          </p:cNvPr>
          <p:cNvSpPr txBox="1">
            <a:spLocks/>
          </p:cNvSpPr>
          <p:nvPr/>
        </p:nvSpPr>
        <p:spPr>
          <a:xfrm>
            <a:off x="13493755" y="2904974"/>
            <a:ext cx="10076929" cy="8742383"/>
          </a:xfrm>
          <a:prstGeom prst="rect">
            <a:avLst/>
          </a:prstGeom>
        </p:spPr>
        <p:txBody>
          <a:bodyPr/>
          <a:lstStyle>
            <a:lvl1pPr marL="0" indent="0" algn="ctr" defTabSz="1828343" rtl="0" eaLnBrk="1" latinLnBrk="0" hangingPunct="1">
              <a:lnSpc>
                <a:spcPct val="90000"/>
              </a:lnSpc>
              <a:spcBef>
                <a:spcPts val="2000"/>
              </a:spcBef>
              <a:buFont typeface="Arial" panose="020B0604020202020204" pitchFamily="34" charset="0"/>
              <a:buNone/>
              <a:defRPr sz="5000" b="1" i="0" kern="1200">
                <a:solidFill>
                  <a:srgbClr val="00A9A3"/>
                </a:solidFill>
                <a:latin typeface="Calibri" panose="020F0502020204030204" pitchFamily="34" charset="0"/>
                <a:ea typeface="+mn-ea"/>
                <a:cs typeface="Calibri" panose="020F0502020204030204" pitchFamily="34" charset="0"/>
              </a:defRPr>
            </a:lvl1pPr>
            <a:lvl2pPr marL="914171" indent="0" algn="l" defTabSz="1828343" rtl="0" eaLnBrk="1" latinLnBrk="0" hangingPunct="1">
              <a:lnSpc>
                <a:spcPct val="90000"/>
              </a:lnSpc>
              <a:spcBef>
                <a:spcPts val="1000"/>
              </a:spcBef>
              <a:buFont typeface="Arial" panose="020B0604020202020204" pitchFamily="34" charset="0"/>
              <a:buNone/>
              <a:defRPr sz="3600" b="0" i="0" kern="1200">
                <a:solidFill>
                  <a:schemeClr val="tx2"/>
                </a:solidFill>
                <a:latin typeface="Calibri" panose="020F0502020204030204" pitchFamily="34" charset="0"/>
                <a:ea typeface="+mn-ea"/>
                <a:cs typeface="Calibri" panose="020F0502020204030204" pitchFamily="34" charset="0"/>
              </a:defRPr>
            </a:lvl2pPr>
            <a:lvl3pPr marL="1828343" indent="0" algn="l" defTabSz="1828343" rtl="0" eaLnBrk="1" latinLnBrk="0" hangingPunct="1">
              <a:lnSpc>
                <a:spcPct val="90000"/>
              </a:lnSpc>
              <a:spcBef>
                <a:spcPts val="1000"/>
              </a:spcBef>
              <a:buFont typeface="Arial" panose="020B0604020202020204" pitchFamily="34" charset="0"/>
              <a:buNone/>
              <a:defRPr sz="3600" b="0" i="0" kern="1200">
                <a:solidFill>
                  <a:schemeClr val="tx2"/>
                </a:solidFill>
                <a:latin typeface="Calibri" panose="020F0502020204030204" pitchFamily="34" charset="0"/>
                <a:ea typeface="+mn-ea"/>
                <a:cs typeface="Calibri" panose="020F0502020204030204" pitchFamily="34" charset="0"/>
              </a:defRPr>
            </a:lvl3pPr>
            <a:lvl4pPr marL="2742514" indent="0" algn="l" defTabSz="1828343" rtl="0" eaLnBrk="1" latinLnBrk="0" hangingPunct="1">
              <a:lnSpc>
                <a:spcPct val="90000"/>
              </a:lnSpc>
              <a:spcBef>
                <a:spcPts val="1000"/>
              </a:spcBef>
              <a:buFont typeface="Arial" panose="020B0604020202020204" pitchFamily="34" charset="0"/>
              <a:buNone/>
              <a:defRPr sz="3600" b="0" i="0" kern="1200">
                <a:solidFill>
                  <a:schemeClr val="tx2"/>
                </a:solidFill>
                <a:latin typeface="Calibri" panose="020F0502020204030204" pitchFamily="34" charset="0"/>
                <a:ea typeface="+mn-ea"/>
                <a:cs typeface="Calibri" panose="020F0502020204030204" pitchFamily="34" charset="0"/>
              </a:defRPr>
            </a:lvl4pPr>
            <a:lvl5pPr marL="3656685" indent="0" algn="l" defTabSz="1828343" rtl="0" eaLnBrk="1" latinLnBrk="0" hangingPunct="1">
              <a:lnSpc>
                <a:spcPct val="90000"/>
              </a:lnSpc>
              <a:spcBef>
                <a:spcPts val="1000"/>
              </a:spcBef>
              <a:buFont typeface="Arial" panose="020B0604020202020204" pitchFamily="34" charset="0"/>
              <a:buNone/>
              <a:defRPr sz="3600" b="0" i="0" kern="1200">
                <a:solidFill>
                  <a:schemeClr val="tx2"/>
                </a:solidFill>
                <a:latin typeface="Calibri" panose="020F0502020204030204" pitchFamily="34" charset="0"/>
                <a:ea typeface="+mn-ea"/>
                <a:cs typeface="Calibri" panose="020F0502020204030204" pitchFamily="34" charset="0"/>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marL="571357" indent="-571357" algn="l">
              <a:lnSpc>
                <a:spcPct val="100000"/>
              </a:lnSpc>
              <a:spcBef>
                <a:spcPts val="0"/>
              </a:spcBef>
              <a:spcAft>
                <a:spcPts val="600"/>
              </a:spcAft>
              <a:buFont typeface="Arial" panose="020B0604020202020204" pitchFamily="34" charset="0"/>
              <a:buChar char="•"/>
            </a:pPr>
            <a:r>
              <a:rPr lang="en-US" sz="3999" b="0" dirty="0">
                <a:solidFill>
                  <a:schemeClr val="tx2"/>
                </a:solidFill>
              </a:rPr>
              <a:t>Pain</a:t>
            </a:r>
          </a:p>
          <a:p>
            <a:pPr marL="571357" indent="-571357" algn="l">
              <a:lnSpc>
                <a:spcPct val="100000"/>
              </a:lnSpc>
              <a:spcBef>
                <a:spcPts val="0"/>
              </a:spcBef>
              <a:spcAft>
                <a:spcPts val="600"/>
              </a:spcAft>
              <a:buFont typeface="Arial" panose="020B0604020202020204" pitchFamily="34" charset="0"/>
              <a:buChar char="•"/>
            </a:pPr>
            <a:r>
              <a:rPr lang="en-US" sz="3999" b="0" dirty="0">
                <a:solidFill>
                  <a:schemeClr val="tx2"/>
                </a:solidFill>
              </a:rPr>
              <a:t>Cancer-related fatigue</a:t>
            </a:r>
          </a:p>
          <a:p>
            <a:pPr marL="571357" indent="-571357" algn="l">
              <a:lnSpc>
                <a:spcPct val="100000"/>
              </a:lnSpc>
              <a:spcBef>
                <a:spcPts val="0"/>
              </a:spcBef>
              <a:spcAft>
                <a:spcPts val="600"/>
              </a:spcAft>
              <a:buFont typeface="Arial" panose="020B0604020202020204" pitchFamily="34" charset="0"/>
              <a:buChar char="•"/>
            </a:pPr>
            <a:r>
              <a:rPr lang="en-US" sz="3999" b="0" dirty="0">
                <a:solidFill>
                  <a:schemeClr val="tx2"/>
                </a:solidFill>
              </a:rPr>
              <a:t>Weakness</a:t>
            </a:r>
          </a:p>
          <a:p>
            <a:pPr marL="571357" indent="-571357" algn="l">
              <a:lnSpc>
                <a:spcPct val="100000"/>
              </a:lnSpc>
              <a:spcBef>
                <a:spcPts val="0"/>
              </a:spcBef>
              <a:spcAft>
                <a:spcPts val="600"/>
              </a:spcAft>
              <a:buFont typeface="Arial" panose="020B0604020202020204" pitchFamily="34" charset="0"/>
              <a:buChar char="•"/>
            </a:pPr>
            <a:r>
              <a:rPr lang="en-US" sz="3999" b="0" dirty="0">
                <a:solidFill>
                  <a:schemeClr val="tx2"/>
                </a:solidFill>
              </a:rPr>
              <a:t>Deconditioning</a:t>
            </a:r>
          </a:p>
          <a:p>
            <a:pPr marL="571357" indent="-571357" algn="l">
              <a:lnSpc>
                <a:spcPct val="100000"/>
              </a:lnSpc>
              <a:spcBef>
                <a:spcPts val="0"/>
              </a:spcBef>
              <a:spcAft>
                <a:spcPts val="600"/>
              </a:spcAft>
              <a:buFont typeface="Arial" panose="020B0604020202020204" pitchFamily="34" charset="0"/>
              <a:buChar char="•"/>
            </a:pPr>
            <a:r>
              <a:rPr lang="en-US" sz="3999" b="0" dirty="0">
                <a:solidFill>
                  <a:schemeClr val="tx2"/>
                </a:solidFill>
              </a:rPr>
              <a:t>Restricted recreation &amp; participation</a:t>
            </a:r>
          </a:p>
          <a:p>
            <a:pPr marL="571357" indent="-571357" algn="l">
              <a:lnSpc>
                <a:spcPct val="100000"/>
              </a:lnSpc>
              <a:spcBef>
                <a:spcPts val="0"/>
              </a:spcBef>
              <a:spcAft>
                <a:spcPts val="600"/>
              </a:spcAft>
              <a:buFont typeface="Arial" panose="020B0604020202020204" pitchFamily="34" charset="0"/>
              <a:buChar char="•"/>
            </a:pPr>
            <a:r>
              <a:rPr lang="en-US" sz="3999" b="0" dirty="0">
                <a:solidFill>
                  <a:schemeClr val="tx2"/>
                </a:solidFill>
              </a:rPr>
              <a:t>Numbness/pain in hands or feet</a:t>
            </a:r>
          </a:p>
          <a:p>
            <a:pPr marL="571357" indent="-571357" algn="l">
              <a:lnSpc>
                <a:spcPct val="100000"/>
              </a:lnSpc>
              <a:spcBef>
                <a:spcPts val="0"/>
              </a:spcBef>
              <a:spcAft>
                <a:spcPts val="600"/>
              </a:spcAft>
              <a:buFont typeface="Arial" panose="020B0604020202020204" pitchFamily="34" charset="0"/>
              <a:buChar char="•"/>
            </a:pPr>
            <a:r>
              <a:rPr lang="en-US" sz="3999" b="0" dirty="0">
                <a:solidFill>
                  <a:schemeClr val="tx2"/>
                </a:solidFill>
              </a:rPr>
              <a:t>Walking &amp; balance deficits</a:t>
            </a:r>
          </a:p>
          <a:p>
            <a:pPr marL="571357" indent="-571357" algn="l">
              <a:lnSpc>
                <a:spcPct val="100000"/>
              </a:lnSpc>
              <a:spcBef>
                <a:spcPts val="0"/>
              </a:spcBef>
              <a:spcAft>
                <a:spcPts val="600"/>
              </a:spcAft>
              <a:buFont typeface="Arial" panose="020B0604020202020204" pitchFamily="34" charset="0"/>
              <a:buChar char="•"/>
            </a:pPr>
            <a:r>
              <a:rPr lang="en-US" sz="3999" b="0" dirty="0">
                <a:solidFill>
                  <a:schemeClr val="tx2"/>
                </a:solidFill>
              </a:rPr>
              <a:t>Falls or near falls</a:t>
            </a:r>
          </a:p>
          <a:p>
            <a:pPr marL="571357" indent="-571357" algn="l">
              <a:lnSpc>
                <a:spcPct val="100000"/>
              </a:lnSpc>
              <a:spcBef>
                <a:spcPts val="0"/>
              </a:spcBef>
              <a:spcAft>
                <a:spcPts val="600"/>
              </a:spcAft>
              <a:buFont typeface="Arial" panose="020B0604020202020204" pitchFamily="34" charset="0"/>
              <a:buChar char="•"/>
            </a:pPr>
            <a:r>
              <a:rPr lang="en-US" sz="3999" b="0" dirty="0">
                <a:solidFill>
                  <a:schemeClr val="tx2"/>
                </a:solidFill>
              </a:rPr>
              <a:t>Cognitive impairment</a:t>
            </a:r>
          </a:p>
          <a:p>
            <a:pPr marL="571357" indent="-571357" algn="l">
              <a:lnSpc>
                <a:spcPct val="100000"/>
              </a:lnSpc>
              <a:spcBef>
                <a:spcPts val="0"/>
              </a:spcBef>
              <a:spcAft>
                <a:spcPts val="600"/>
              </a:spcAft>
              <a:buFont typeface="Arial" panose="020B0604020202020204" pitchFamily="34" charset="0"/>
              <a:buChar char="•"/>
            </a:pPr>
            <a:r>
              <a:rPr lang="en-US" sz="3999" b="0" dirty="0">
                <a:solidFill>
                  <a:schemeClr val="tx2"/>
                </a:solidFill>
              </a:rPr>
              <a:t>Joint Pain </a:t>
            </a:r>
          </a:p>
          <a:p>
            <a:pPr marL="571357" indent="-571357" algn="l">
              <a:lnSpc>
                <a:spcPct val="100000"/>
              </a:lnSpc>
              <a:spcBef>
                <a:spcPts val="0"/>
              </a:spcBef>
              <a:spcAft>
                <a:spcPts val="600"/>
              </a:spcAft>
              <a:buFont typeface="Arial" panose="020B0604020202020204" pitchFamily="34" charset="0"/>
              <a:buChar char="•"/>
            </a:pPr>
            <a:r>
              <a:rPr lang="en-US" sz="3999" b="0" dirty="0">
                <a:solidFill>
                  <a:schemeClr val="tx2"/>
                </a:solidFill>
              </a:rPr>
              <a:t>Soft tissue changes</a:t>
            </a:r>
            <a:endParaRPr lang="en-US" sz="3999" dirty="0"/>
          </a:p>
          <a:p>
            <a:pPr marL="571357" indent="-571357" algn="l">
              <a:lnSpc>
                <a:spcPct val="100000"/>
              </a:lnSpc>
              <a:spcBef>
                <a:spcPts val="0"/>
              </a:spcBef>
              <a:spcAft>
                <a:spcPts val="600"/>
              </a:spcAft>
              <a:buFont typeface="Arial" panose="020B0604020202020204" pitchFamily="34" charset="0"/>
              <a:buChar char="•"/>
            </a:pPr>
            <a:r>
              <a:rPr lang="en-US" sz="3999" b="0" dirty="0">
                <a:solidFill>
                  <a:schemeClr val="tx2"/>
                </a:solidFill>
              </a:rPr>
              <a:t>Lymphedema</a:t>
            </a:r>
          </a:p>
          <a:p>
            <a:pPr marL="571357" indent="-571357" algn="l">
              <a:lnSpc>
                <a:spcPct val="100000"/>
              </a:lnSpc>
              <a:spcBef>
                <a:spcPts val="0"/>
              </a:spcBef>
              <a:spcAft>
                <a:spcPts val="600"/>
              </a:spcAft>
              <a:buFont typeface="Arial" panose="020B0604020202020204" pitchFamily="34" charset="0"/>
              <a:buChar char="•"/>
            </a:pPr>
            <a:r>
              <a:rPr lang="en-US" sz="3999" b="0" dirty="0">
                <a:solidFill>
                  <a:schemeClr val="tx2"/>
                </a:solidFill>
              </a:rPr>
              <a:t>Pelvic Health</a:t>
            </a:r>
          </a:p>
          <a:p>
            <a:pPr marL="571357" indent="-571357" algn="l">
              <a:lnSpc>
                <a:spcPct val="100000"/>
              </a:lnSpc>
              <a:spcBef>
                <a:spcPts val="0"/>
              </a:spcBef>
              <a:spcAft>
                <a:spcPts val="600"/>
              </a:spcAft>
              <a:buFont typeface="Arial" panose="020B0604020202020204" pitchFamily="34" charset="0"/>
              <a:buChar char="•"/>
            </a:pPr>
            <a:endParaRPr lang="en-US" sz="3599" b="0" dirty="0"/>
          </a:p>
        </p:txBody>
      </p:sp>
    </p:spTree>
    <p:extLst>
      <p:ext uri="{BB962C8B-B14F-4D97-AF65-F5344CB8AC3E}">
        <p14:creationId xmlns:p14="http://schemas.microsoft.com/office/powerpoint/2010/main" val="1972546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89861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5</a:t>
            </a:fld>
            <a:endParaRPr lang="en-US" dirty="0"/>
          </a:p>
        </p:txBody>
      </p:sp>
      <p:pic>
        <p:nvPicPr>
          <p:cNvPr id="6" name="Picture 5"/>
          <p:cNvPicPr>
            <a:picLocks noChangeAspect="1"/>
          </p:cNvPicPr>
          <p:nvPr/>
        </p:nvPicPr>
        <p:blipFill rotWithShape="1">
          <a:blip r:embed="rId5"/>
          <a:srcRect r="19830"/>
          <a:stretch/>
        </p:blipFill>
        <p:spPr>
          <a:xfrm>
            <a:off x="2771007" y="2719010"/>
            <a:ext cx="15231243" cy="10182012"/>
          </a:xfrm>
          <a:prstGeom prst="rect">
            <a:avLst/>
          </a:prstGeom>
        </p:spPr>
      </p:pic>
      <p:sp>
        <p:nvSpPr>
          <p:cNvPr id="2" name="TextBox 1">
            <a:extLst>
              <a:ext uri="{FF2B5EF4-FFF2-40B4-BE49-F238E27FC236}">
                <a16:creationId xmlns:a16="http://schemas.microsoft.com/office/drawing/2014/main" id="{CE2B11C9-91CF-46F1-B18D-DBD38DEAE7C4}"/>
              </a:ext>
            </a:extLst>
          </p:cNvPr>
          <p:cNvSpPr txBox="1"/>
          <p:nvPr/>
        </p:nvSpPr>
        <p:spPr>
          <a:xfrm>
            <a:off x="1467158" y="1133793"/>
            <a:ext cx="21443333" cy="2031325"/>
          </a:xfrm>
          <a:prstGeom prst="rect">
            <a:avLst/>
          </a:prstGeom>
          <a:noFill/>
        </p:spPr>
        <p:txBody>
          <a:bodyPr wrap="square" rtlCol="0">
            <a:spAutoFit/>
          </a:bodyPr>
          <a:lstStyle/>
          <a:p>
            <a:pPr algn="ctr" defTabSz="1828343">
              <a:lnSpc>
                <a:spcPct val="90000"/>
              </a:lnSpc>
              <a:spcBef>
                <a:spcPct val="0"/>
              </a:spcBef>
            </a:pPr>
            <a:r>
              <a:rPr lang="en-US" sz="7000" b="1" dirty="0">
                <a:solidFill>
                  <a:srgbClr val="00A9A3"/>
                </a:solidFill>
                <a:latin typeface="Calibri" panose="020F0502020204030204" pitchFamily="34" charset="0"/>
                <a:ea typeface="+mj-ea"/>
                <a:cs typeface="Calibri" panose="020F0502020204030204" pitchFamily="34" charset="0"/>
              </a:rPr>
              <a:t>COMMON SIDE EFFECTS RELATED TO </a:t>
            </a:r>
            <a:r>
              <a:rPr lang="en-US" sz="7000" b="1" dirty="0" smtClean="0">
                <a:solidFill>
                  <a:srgbClr val="00A9A3"/>
                </a:solidFill>
                <a:latin typeface="Calibri" panose="020F0502020204030204" pitchFamily="34" charset="0"/>
                <a:ea typeface="+mj-ea"/>
                <a:cs typeface="Calibri" panose="020F0502020204030204" pitchFamily="34" charset="0"/>
              </a:rPr>
              <a:t> H&amp;N CANCER/POST LARYNGECTOMY</a:t>
            </a:r>
            <a:endParaRPr lang="en-US" sz="7000" b="1" dirty="0">
              <a:solidFill>
                <a:srgbClr val="00A9A3"/>
              </a:solidFill>
              <a:latin typeface="Calibri" panose="020F0502020204030204" pitchFamily="34" charset="0"/>
              <a:ea typeface="+mj-ea"/>
              <a:cs typeface="Calibri" panose="020F0502020204030204" pitchFamily="34" charset="0"/>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3818850" y="13157200"/>
            <a:ext cx="406400" cy="406400"/>
          </a:xfrm>
          <a:prstGeom prst="rect">
            <a:avLst/>
          </a:prstGeom>
        </p:spPr>
      </p:pic>
    </p:spTree>
    <p:extLst>
      <p:ext uri="{BB962C8B-B14F-4D97-AF65-F5344CB8AC3E}">
        <p14:creationId xmlns:p14="http://schemas.microsoft.com/office/powerpoint/2010/main" val="3012699771"/>
      </p:ext>
    </p:extLst>
  </p:cSld>
  <p:clrMapOvr>
    <a:masterClrMapping/>
  </p:clrMapOvr>
  <mc:AlternateContent xmlns:mc="http://schemas.openxmlformats.org/markup-compatibility/2006" xmlns:p14="http://schemas.microsoft.com/office/powerpoint/2010/main">
    <mc:Choice Requires="p14">
      <p:transition spd="slow" p14:dur="2000" advTm="35440"/>
    </mc:Choice>
    <mc:Fallback xmlns="">
      <p:transition spd="slow" advTm="354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rot="5400000">
            <a:off x="9952981" y="1180997"/>
            <a:ext cx="13422392" cy="10066794"/>
          </a:xfrm>
        </p:spPr>
      </p:pic>
      <p:pic>
        <p:nvPicPr>
          <p:cNvPr id="5" name="Content Placeholder 7">
            <a:extLst>
              <a:ext uri="{FF2B5EF4-FFF2-40B4-BE49-F238E27FC236}">
                <a16:creationId xmlns:a16="http://schemas.microsoft.com/office/drawing/2014/main" id="{86802F4B-6F66-4EE9-82F2-1917F5932D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3307705" y="4340646"/>
            <a:ext cx="6712944" cy="5034708"/>
          </a:xfrm>
        </p:spPr>
      </p:pic>
      <p:sp>
        <p:nvSpPr>
          <p:cNvPr id="7" name="Title 6">
            <a:extLst>
              <a:ext uri="{FF2B5EF4-FFF2-40B4-BE49-F238E27FC236}">
                <a16:creationId xmlns:a16="http://schemas.microsoft.com/office/drawing/2014/main" id="{679F036A-7F64-44C9-9F83-DDB356616611}"/>
              </a:ext>
            </a:extLst>
          </p:cNvPr>
          <p:cNvSpPr>
            <a:spLocks noGrp="1"/>
          </p:cNvSpPr>
          <p:nvPr>
            <p:ph type="title"/>
          </p:nvPr>
        </p:nvSpPr>
        <p:spPr/>
        <p:txBody>
          <a:bodyPr>
            <a:normAutofit fontScale="90000"/>
          </a:bodyPr>
          <a:lstStyle/>
          <a:p>
            <a:r>
              <a:rPr lang="en-US" dirty="0"/>
              <a:t>COMMON SIDE EFFECTS RELATED TO  H&amp;N CANCER/POST LARYNGECTOMY</a:t>
            </a:r>
          </a:p>
        </p:txBody>
      </p:sp>
      <p:sp>
        <p:nvSpPr>
          <p:cNvPr id="9" name="Text Placeholder 2">
            <a:extLst>
              <a:ext uri="{FF2B5EF4-FFF2-40B4-BE49-F238E27FC236}">
                <a16:creationId xmlns:a16="http://schemas.microsoft.com/office/drawing/2014/main" id="{DB7BBEC6-3F22-4CB2-B6DB-7B2F433B6EF4}"/>
              </a:ext>
            </a:extLst>
          </p:cNvPr>
          <p:cNvSpPr txBox="1">
            <a:spLocks/>
          </p:cNvSpPr>
          <p:nvPr/>
        </p:nvSpPr>
        <p:spPr>
          <a:xfrm>
            <a:off x="1274828" y="2316591"/>
            <a:ext cx="10076929" cy="11037902"/>
          </a:xfrm>
          <a:prstGeom prst="rect">
            <a:avLst/>
          </a:prstGeom>
        </p:spPr>
        <p:txBody>
          <a:bodyPr/>
          <a:lstStyle>
            <a:lvl1pPr marL="0" indent="0" algn="ctr" defTabSz="1828343" rtl="0" eaLnBrk="1" latinLnBrk="0" hangingPunct="1">
              <a:lnSpc>
                <a:spcPct val="90000"/>
              </a:lnSpc>
              <a:spcBef>
                <a:spcPts val="2000"/>
              </a:spcBef>
              <a:buFont typeface="Arial" panose="020B0604020202020204" pitchFamily="34" charset="0"/>
              <a:buNone/>
              <a:defRPr sz="5000" b="1" i="0" kern="1200">
                <a:solidFill>
                  <a:srgbClr val="00A9A3"/>
                </a:solidFill>
                <a:latin typeface="Calibri" panose="020F0502020204030204" pitchFamily="34" charset="0"/>
                <a:ea typeface="+mn-ea"/>
                <a:cs typeface="Calibri" panose="020F0502020204030204" pitchFamily="34" charset="0"/>
              </a:defRPr>
            </a:lvl1pPr>
            <a:lvl2pPr marL="914171" indent="0" algn="l" defTabSz="1828343" rtl="0" eaLnBrk="1" latinLnBrk="0" hangingPunct="1">
              <a:lnSpc>
                <a:spcPct val="90000"/>
              </a:lnSpc>
              <a:spcBef>
                <a:spcPts val="1000"/>
              </a:spcBef>
              <a:buFont typeface="Arial" panose="020B0604020202020204" pitchFamily="34" charset="0"/>
              <a:buNone/>
              <a:defRPr sz="3600" b="0" i="0" kern="1200">
                <a:solidFill>
                  <a:schemeClr val="tx2"/>
                </a:solidFill>
                <a:latin typeface="Calibri" panose="020F0502020204030204" pitchFamily="34" charset="0"/>
                <a:ea typeface="+mn-ea"/>
                <a:cs typeface="Calibri" panose="020F0502020204030204" pitchFamily="34" charset="0"/>
              </a:defRPr>
            </a:lvl2pPr>
            <a:lvl3pPr marL="1828343" indent="0" algn="l" defTabSz="1828343" rtl="0" eaLnBrk="1" latinLnBrk="0" hangingPunct="1">
              <a:lnSpc>
                <a:spcPct val="90000"/>
              </a:lnSpc>
              <a:spcBef>
                <a:spcPts val="1000"/>
              </a:spcBef>
              <a:buFont typeface="Arial" panose="020B0604020202020204" pitchFamily="34" charset="0"/>
              <a:buNone/>
              <a:defRPr sz="3600" b="0" i="0" kern="1200">
                <a:solidFill>
                  <a:schemeClr val="tx2"/>
                </a:solidFill>
                <a:latin typeface="Calibri" panose="020F0502020204030204" pitchFamily="34" charset="0"/>
                <a:ea typeface="+mn-ea"/>
                <a:cs typeface="Calibri" panose="020F0502020204030204" pitchFamily="34" charset="0"/>
              </a:defRPr>
            </a:lvl3pPr>
            <a:lvl4pPr marL="2742514" indent="0" algn="l" defTabSz="1828343" rtl="0" eaLnBrk="1" latinLnBrk="0" hangingPunct="1">
              <a:lnSpc>
                <a:spcPct val="90000"/>
              </a:lnSpc>
              <a:spcBef>
                <a:spcPts val="1000"/>
              </a:spcBef>
              <a:buFont typeface="Arial" panose="020B0604020202020204" pitchFamily="34" charset="0"/>
              <a:buNone/>
              <a:defRPr sz="3600" b="0" i="0" kern="1200">
                <a:solidFill>
                  <a:schemeClr val="tx2"/>
                </a:solidFill>
                <a:latin typeface="Calibri" panose="020F0502020204030204" pitchFamily="34" charset="0"/>
                <a:ea typeface="+mn-ea"/>
                <a:cs typeface="Calibri" panose="020F0502020204030204" pitchFamily="34" charset="0"/>
              </a:defRPr>
            </a:lvl4pPr>
            <a:lvl5pPr marL="3656685" indent="0" algn="l" defTabSz="1828343" rtl="0" eaLnBrk="1" latinLnBrk="0" hangingPunct="1">
              <a:lnSpc>
                <a:spcPct val="90000"/>
              </a:lnSpc>
              <a:spcBef>
                <a:spcPts val="1000"/>
              </a:spcBef>
              <a:buFont typeface="Arial" panose="020B0604020202020204" pitchFamily="34" charset="0"/>
              <a:buNone/>
              <a:defRPr sz="3600" b="0" i="0" kern="1200">
                <a:solidFill>
                  <a:schemeClr val="tx2"/>
                </a:solidFill>
                <a:latin typeface="Calibri" panose="020F0502020204030204" pitchFamily="34" charset="0"/>
                <a:ea typeface="+mn-ea"/>
                <a:cs typeface="Calibri" panose="020F0502020204030204" pitchFamily="34" charset="0"/>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marL="571357" indent="-571357" algn="l">
              <a:lnSpc>
                <a:spcPct val="100000"/>
              </a:lnSpc>
              <a:spcBef>
                <a:spcPts val="0"/>
              </a:spcBef>
              <a:spcAft>
                <a:spcPts val="600"/>
              </a:spcAft>
              <a:buFont typeface="Arial" panose="020B0604020202020204" pitchFamily="34" charset="0"/>
              <a:buChar char="•"/>
            </a:pPr>
            <a:r>
              <a:rPr lang="en-US" sz="4000" b="0" dirty="0" smtClean="0">
                <a:solidFill>
                  <a:schemeClr val="tx2"/>
                </a:solidFill>
              </a:rPr>
              <a:t>Spinal accessory nerve involvement</a:t>
            </a:r>
          </a:p>
          <a:p>
            <a:pPr marL="1485528" lvl="1" indent="-571357">
              <a:lnSpc>
                <a:spcPct val="100000"/>
              </a:lnSpc>
              <a:spcBef>
                <a:spcPts val="0"/>
              </a:spcBef>
              <a:spcAft>
                <a:spcPts val="600"/>
              </a:spcAft>
              <a:buFont typeface="Arial" panose="020B0604020202020204" pitchFamily="34" charset="0"/>
              <a:buChar char="•"/>
            </a:pPr>
            <a:r>
              <a:rPr lang="en-US" sz="4000" dirty="0" smtClean="0"/>
              <a:t>Major cause of shoulder dysfunction and pain</a:t>
            </a:r>
          </a:p>
          <a:p>
            <a:pPr marL="1485528" lvl="1" indent="-571357">
              <a:lnSpc>
                <a:spcPct val="100000"/>
              </a:lnSpc>
              <a:spcBef>
                <a:spcPts val="0"/>
              </a:spcBef>
              <a:spcAft>
                <a:spcPts val="600"/>
              </a:spcAft>
              <a:buFont typeface="Arial" panose="020B0604020202020204" pitchFamily="34" charset="0"/>
              <a:buChar char="•"/>
            </a:pPr>
            <a:r>
              <a:rPr lang="en-US" sz="4000" b="0" dirty="0" smtClean="0">
                <a:solidFill>
                  <a:schemeClr val="tx2"/>
                </a:solidFill>
              </a:rPr>
              <a:t>Upper trap and middle trap EMG activity = significantly decreased compared to unaffected side</a:t>
            </a:r>
          </a:p>
          <a:p>
            <a:pPr marL="571357" indent="-571357" algn="l">
              <a:lnSpc>
                <a:spcPct val="100000"/>
              </a:lnSpc>
              <a:spcBef>
                <a:spcPts val="0"/>
              </a:spcBef>
              <a:spcAft>
                <a:spcPts val="600"/>
              </a:spcAft>
              <a:buFont typeface="Arial" panose="020B0604020202020204" pitchFamily="34" charset="0"/>
              <a:buChar char="•"/>
            </a:pPr>
            <a:r>
              <a:rPr lang="en-US" sz="4000" b="0" dirty="0" smtClean="0">
                <a:solidFill>
                  <a:schemeClr val="tx2"/>
                </a:solidFill>
              </a:rPr>
              <a:t>Post-radiation fibrosis</a:t>
            </a:r>
          </a:p>
          <a:p>
            <a:pPr marL="1485528" lvl="1" indent="-571357">
              <a:lnSpc>
                <a:spcPct val="100000"/>
              </a:lnSpc>
              <a:spcBef>
                <a:spcPts val="0"/>
              </a:spcBef>
              <a:spcAft>
                <a:spcPts val="600"/>
              </a:spcAft>
              <a:buFont typeface="Arial" panose="020B0604020202020204" pitchFamily="34" charset="0"/>
              <a:buChar char="•"/>
            </a:pPr>
            <a:r>
              <a:rPr lang="en-US" sz="4000" dirty="0" smtClean="0"/>
              <a:t>Can potentially lead to severe neck contracture and cervical muscle involvement</a:t>
            </a:r>
            <a:endParaRPr lang="en-US" sz="4000" b="0" dirty="0">
              <a:solidFill>
                <a:schemeClr val="tx2"/>
              </a:solidFill>
            </a:endParaRPr>
          </a:p>
          <a:p>
            <a:pPr marL="571357" indent="-571357" algn="l">
              <a:lnSpc>
                <a:spcPct val="100000"/>
              </a:lnSpc>
              <a:spcBef>
                <a:spcPts val="0"/>
              </a:spcBef>
              <a:spcAft>
                <a:spcPts val="600"/>
              </a:spcAft>
              <a:buFont typeface="Arial" panose="020B0604020202020204" pitchFamily="34" charset="0"/>
              <a:buChar char="•"/>
            </a:pPr>
            <a:r>
              <a:rPr lang="en-US" sz="4000" b="0" dirty="0" smtClean="0">
                <a:solidFill>
                  <a:schemeClr val="tx2"/>
                </a:solidFill>
              </a:rPr>
              <a:t>Generalized weakness/deconditioning</a:t>
            </a:r>
            <a:endParaRPr lang="en-US" sz="4000" b="0" dirty="0">
              <a:solidFill>
                <a:schemeClr val="tx2"/>
              </a:solidFill>
            </a:endParaRPr>
          </a:p>
          <a:p>
            <a:pPr marL="1485528" lvl="1" indent="-571357">
              <a:lnSpc>
                <a:spcPct val="100000"/>
              </a:lnSpc>
              <a:spcBef>
                <a:spcPts val="0"/>
              </a:spcBef>
              <a:spcAft>
                <a:spcPts val="600"/>
              </a:spcAft>
              <a:buFont typeface="Arial" panose="020B0604020202020204" pitchFamily="34" charset="0"/>
              <a:buChar char="•"/>
            </a:pPr>
            <a:r>
              <a:rPr lang="en-US" sz="4000" b="0" dirty="0">
                <a:solidFill>
                  <a:schemeClr val="tx2"/>
                </a:solidFill>
              </a:rPr>
              <a:t>Restricted recreation &amp; participation</a:t>
            </a:r>
          </a:p>
          <a:p>
            <a:pPr marL="571357" indent="-571357" algn="l">
              <a:lnSpc>
                <a:spcPct val="100000"/>
              </a:lnSpc>
              <a:spcBef>
                <a:spcPts val="0"/>
              </a:spcBef>
              <a:spcAft>
                <a:spcPts val="600"/>
              </a:spcAft>
              <a:buFont typeface="Arial" panose="020B0604020202020204" pitchFamily="34" charset="0"/>
              <a:buChar char="•"/>
            </a:pPr>
            <a:r>
              <a:rPr lang="en-US" sz="4000" b="0" dirty="0" smtClean="0">
                <a:solidFill>
                  <a:schemeClr val="tx2"/>
                </a:solidFill>
              </a:rPr>
              <a:t>Chemotherapy induced peripheral neuropathy  (CIPN)</a:t>
            </a:r>
          </a:p>
          <a:p>
            <a:pPr marL="1485528" lvl="1" indent="-571357">
              <a:lnSpc>
                <a:spcPct val="100000"/>
              </a:lnSpc>
              <a:spcBef>
                <a:spcPts val="0"/>
              </a:spcBef>
              <a:spcAft>
                <a:spcPts val="600"/>
              </a:spcAft>
              <a:buFont typeface="Arial" panose="020B0604020202020204" pitchFamily="34" charset="0"/>
              <a:buChar char="•"/>
            </a:pPr>
            <a:r>
              <a:rPr lang="en-US" sz="4000" b="0" dirty="0" smtClean="0">
                <a:solidFill>
                  <a:schemeClr val="tx2"/>
                </a:solidFill>
              </a:rPr>
              <a:t> Walking </a:t>
            </a:r>
            <a:r>
              <a:rPr lang="en-US" sz="4000" b="0" dirty="0">
                <a:solidFill>
                  <a:schemeClr val="tx2"/>
                </a:solidFill>
              </a:rPr>
              <a:t>&amp; balance </a:t>
            </a:r>
            <a:r>
              <a:rPr lang="en-US" sz="4000" b="0" dirty="0" smtClean="0">
                <a:solidFill>
                  <a:schemeClr val="tx2"/>
                </a:solidFill>
              </a:rPr>
              <a:t>deficits</a:t>
            </a:r>
          </a:p>
          <a:p>
            <a:pPr marL="1485528" lvl="1" indent="-571357">
              <a:lnSpc>
                <a:spcPct val="100000"/>
              </a:lnSpc>
              <a:spcBef>
                <a:spcPts val="0"/>
              </a:spcBef>
              <a:spcAft>
                <a:spcPts val="600"/>
              </a:spcAft>
              <a:buFont typeface="Arial" panose="020B0604020202020204" pitchFamily="34" charset="0"/>
              <a:buChar char="•"/>
            </a:pPr>
            <a:r>
              <a:rPr lang="en-US" sz="4000" b="0" dirty="0" smtClean="0">
                <a:solidFill>
                  <a:schemeClr val="tx2"/>
                </a:solidFill>
              </a:rPr>
              <a:t>Falls </a:t>
            </a:r>
            <a:r>
              <a:rPr lang="en-US" sz="4000" b="0" dirty="0">
                <a:solidFill>
                  <a:schemeClr val="tx2"/>
                </a:solidFill>
              </a:rPr>
              <a:t>or near falls</a:t>
            </a:r>
          </a:p>
          <a:p>
            <a:pPr marL="571357" indent="-571357" algn="l">
              <a:lnSpc>
                <a:spcPct val="100000"/>
              </a:lnSpc>
              <a:spcBef>
                <a:spcPts val="0"/>
              </a:spcBef>
              <a:spcAft>
                <a:spcPts val="600"/>
              </a:spcAft>
              <a:buFont typeface="Arial" panose="020B0604020202020204" pitchFamily="34" charset="0"/>
              <a:buChar char="•"/>
            </a:pPr>
            <a:r>
              <a:rPr lang="en-US" sz="4000" b="0" dirty="0" smtClean="0">
                <a:solidFill>
                  <a:schemeClr val="tx2"/>
                </a:solidFill>
              </a:rPr>
              <a:t>Lymphedema</a:t>
            </a:r>
            <a:endParaRPr lang="en-US" sz="4000" b="0" dirty="0">
              <a:solidFill>
                <a:schemeClr val="tx2"/>
              </a:solidFill>
            </a:endParaRPr>
          </a:p>
          <a:p>
            <a:pPr algn="l">
              <a:lnSpc>
                <a:spcPct val="100000"/>
              </a:lnSpc>
              <a:spcBef>
                <a:spcPts val="0"/>
              </a:spcBef>
              <a:spcAft>
                <a:spcPts val="600"/>
              </a:spcAft>
            </a:pPr>
            <a:endParaRPr lang="en-US" sz="4000" b="0" dirty="0">
              <a:solidFill>
                <a:schemeClr val="tx2"/>
              </a:solidFill>
            </a:endParaRPr>
          </a:p>
          <a:p>
            <a:pPr marL="571357" indent="-571357" algn="l">
              <a:lnSpc>
                <a:spcPct val="100000"/>
              </a:lnSpc>
              <a:spcBef>
                <a:spcPts val="0"/>
              </a:spcBef>
              <a:spcAft>
                <a:spcPts val="600"/>
              </a:spcAft>
              <a:buFont typeface="Arial" panose="020B0604020202020204" pitchFamily="34" charset="0"/>
              <a:buChar char="•"/>
            </a:pPr>
            <a:endParaRPr lang="en-US" sz="4000" b="0" dirty="0"/>
          </a:p>
        </p:txBody>
      </p:sp>
      <p:pic>
        <p:nvPicPr>
          <p:cNvPr id="1026" name="Picture 2" descr="Course of the spinal accessory nerve (SAN) in th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4735" y="3558107"/>
            <a:ext cx="9518884" cy="8592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5698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18322-3C1C-4FCE-8810-AC6242341FAE}"/>
              </a:ext>
            </a:extLst>
          </p:cNvPr>
          <p:cNvSpPr>
            <a:spLocks noGrp="1"/>
          </p:cNvSpPr>
          <p:nvPr>
            <p:ph type="title"/>
          </p:nvPr>
        </p:nvSpPr>
        <p:spPr>
          <a:xfrm>
            <a:off x="0" y="994955"/>
            <a:ext cx="24377650" cy="1306736"/>
          </a:xfrm>
        </p:spPr>
        <p:txBody>
          <a:bodyPr>
            <a:normAutofit/>
          </a:bodyPr>
          <a:lstStyle/>
          <a:p>
            <a:r>
              <a:rPr lang="en-US" dirty="0"/>
              <a:t>CHEMOTHERAPY INDUCED PERIPHERAL NEUROPATHY (CIPN)</a:t>
            </a:r>
          </a:p>
        </p:txBody>
      </p:sp>
      <p:sp>
        <p:nvSpPr>
          <p:cNvPr id="5" name="Slide Number Placeholder 4">
            <a:extLst>
              <a:ext uri="{FF2B5EF4-FFF2-40B4-BE49-F238E27FC236}">
                <a16:creationId xmlns:a16="http://schemas.microsoft.com/office/drawing/2014/main" id="{69988730-B2C8-4F9C-9FF7-DCBAFD0A4539}"/>
              </a:ext>
            </a:extLst>
          </p:cNvPr>
          <p:cNvSpPr>
            <a:spLocks noGrp="1"/>
          </p:cNvSpPr>
          <p:nvPr>
            <p:ph type="sldNum" sz="quarter" idx="12"/>
          </p:nvPr>
        </p:nvSpPr>
        <p:spPr/>
        <p:txBody>
          <a:bodyPr/>
          <a:lstStyle/>
          <a:p>
            <a:fld id="{B6F15528-21DE-4FAA-801E-634DDDAF4B2B}" type="slidenum">
              <a:rPr lang="en-US" smtClean="0"/>
              <a:pPr/>
              <a:t>7</a:t>
            </a:fld>
            <a:endParaRPr lang="en-US" dirty="0"/>
          </a:p>
        </p:txBody>
      </p:sp>
      <p:sp>
        <p:nvSpPr>
          <p:cNvPr id="6" name="Text Placeholder 5">
            <a:extLst>
              <a:ext uri="{FF2B5EF4-FFF2-40B4-BE49-F238E27FC236}">
                <a16:creationId xmlns:a16="http://schemas.microsoft.com/office/drawing/2014/main" id="{34055183-CEEA-405F-BDC4-382B8F5C0F2E}"/>
              </a:ext>
            </a:extLst>
          </p:cNvPr>
          <p:cNvSpPr>
            <a:spLocks noGrp="1"/>
          </p:cNvSpPr>
          <p:nvPr>
            <p:ph type="body" sz="quarter" idx="13"/>
          </p:nvPr>
        </p:nvSpPr>
        <p:spPr>
          <a:xfrm>
            <a:off x="2586831" y="4411981"/>
            <a:ext cx="19203988" cy="8112126"/>
          </a:xfrm>
        </p:spPr>
        <p:txBody>
          <a:bodyPr>
            <a:normAutofit/>
          </a:bodyPr>
          <a:lstStyle/>
          <a:p>
            <a:r>
              <a:rPr lang="en-US" sz="7200" b="0" dirty="0">
                <a:solidFill>
                  <a:srgbClr val="135B6B"/>
                </a:solidFill>
              </a:rPr>
              <a:t>“Is a nerve damaging side effect of anti cancer drugs most typically known as chemotherapy.  It can afflict between 30 to 40% of individuals who have undergone chemotherapy.”</a:t>
            </a:r>
          </a:p>
        </p:txBody>
      </p:sp>
    </p:spTree>
    <p:extLst>
      <p:ext uri="{BB962C8B-B14F-4D97-AF65-F5344CB8AC3E}">
        <p14:creationId xmlns:p14="http://schemas.microsoft.com/office/powerpoint/2010/main" val="3987912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5364"/>
            <a:ext cx="24377650" cy="1306736"/>
          </a:xfrm>
        </p:spPr>
        <p:txBody>
          <a:bodyPr/>
          <a:lstStyle/>
          <a:p>
            <a:pPr algn="ctr"/>
            <a:r>
              <a:rPr lang="en-US" dirty="0"/>
              <a:t>CIPN AND FALLS</a:t>
            </a:r>
          </a:p>
        </p:txBody>
      </p:sp>
      <p:sp>
        <p:nvSpPr>
          <p:cNvPr id="3" name="Subtitle 2"/>
          <p:cNvSpPr>
            <a:spLocks noGrp="1"/>
          </p:cNvSpPr>
          <p:nvPr>
            <p:ph type="body" sz="quarter" idx="13"/>
          </p:nvPr>
        </p:nvSpPr>
        <p:spPr/>
        <p:txBody>
          <a:bodyPr/>
          <a:lstStyle/>
          <a:p>
            <a:pPr marL="463434" lvl="1" indent="-365669"/>
            <a:endParaRPr lang="en-US" sz="3999" dirty="0"/>
          </a:p>
          <a:p>
            <a:pPr marL="463434" lvl="1" indent="-365669"/>
            <a:r>
              <a:rPr lang="en-US" sz="3999" dirty="0"/>
              <a:t>Survivors with CIPN have almost three times the fall rate of those without CIPN</a:t>
            </a:r>
          </a:p>
          <a:p>
            <a:pPr marL="463434" lvl="1" indent="-365669"/>
            <a:endParaRPr lang="en-US" sz="3999" dirty="0"/>
          </a:p>
          <a:p>
            <a:pPr marL="463434" lvl="1" indent="-365669"/>
            <a:endParaRPr lang="en-US" sz="3999" dirty="0"/>
          </a:p>
          <a:p>
            <a:pPr marL="463434" lvl="1" indent="-365669"/>
            <a:endParaRPr lang="en-US" sz="3999" dirty="0"/>
          </a:p>
          <a:p>
            <a:pPr marL="463434" lvl="1" indent="-365669"/>
            <a:endParaRPr lang="en-US" sz="3999" dirty="0"/>
          </a:p>
          <a:p>
            <a:pPr marL="463434" lvl="1" indent="-365669"/>
            <a:r>
              <a:rPr lang="en-US" sz="3999" dirty="0"/>
              <a:t>Almost 50% of people with CIPN still experienced symptoms up to six years after treatment</a:t>
            </a:r>
          </a:p>
          <a:p>
            <a:pPr marL="463434" lvl="1" indent="-365669"/>
            <a:r>
              <a:rPr lang="en-US" sz="3999" dirty="0"/>
              <a:t>Survivors with CIPN were almost twice as likely to fall</a:t>
            </a:r>
          </a:p>
          <a:p>
            <a:endParaRPr lang="en-US" dirty="0"/>
          </a:p>
        </p:txBody>
      </p:sp>
      <p:sp>
        <p:nvSpPr>
          <p:cNvPr id="5" name="Pentagon 4"/>
          <p:cNvSpPr/>
          <p:nvPr/>
        </p:nvSpPr>
        <p:spPr>
          <a:xfrm>
            <a:off x="1466099" y="3069735"/>
            <a:ext cx="15560073" cy="1047597"/>
          </a:xfrm>
          <a:prstGeom prst="homePlate">
            <a:avLst>
              <a:gd name="adj" fmla="val 0"/>
            </a:avLst>
          </a:prstGeom>
          <a:solidFill>
            <a:srgbClr val="47A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799" b="1" dirty="0">
                <a:solidFill>
                  <a:schemeClr val="bg2"/>
                </a:solidFill>
              </a:rPr>
              <a:t>2018 Journal of Clinical Oncology</a:t>
            </a:r>
          </a:p>
        </p:txBody>
      </p:sp>
      <p:sp>
        <p:nvSpPr>
          <p:cNvPr id="6" name="Pentagon 5"/>
          <p:cNvSpPr/>
          <p:nvPr/>
        </p:nvSpPr>
        <p:spPr>
          <a:xfrm>
            <a:off x="1466098" y="6427633"/>
            <a:ext cx="15560073" cy="1047597"/>
          </a:xfrm>
          <a:prstGeom prst="homePlate">
            <a:avLst>
              <a:gd name="adj"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799" b="1" dirty="0">
                <a:solidFill>
                  <a:schemeClr val="bg2"/>
                </a:solidFill>
              </a:rPr>
              <a:t>2017 Journal of Clinical Oncology</a:t>
            </a:r>
          </a:p>
        </p:txBody>
      </p:sp>
      <p:sp>
        <p:nvSpPr>
          <p:cNvPr id="7" name="TextBox 6"/>
          <p:cNvSpPr txBox="1"/>
          <p:nvPr/>
        </p:nvSpPr>
        <p:spPr>
          <a:xfrm>
            <a:off x="574557" y="12357593"/>
            <a:ext cx="20776683" cy="923330"/>
          </a:xfrm>
          <a:prstGeom prst="rect">
            <a:avLst/>
          </a:prstGeom>
          <a:noFill/>
        </p:spPr>
        <p:txBody>
          <a:bodyPr wrap="square" rtlCol="0">
            <a:spAutoFit/>
          </a:bodyPr>
          <a:lstStyle/>
          <a:p>
            <a:pPr lvl="0"/>
            <a:r>
              <a:rPr lang="en-US" dirty="0">
                <a:solidFill>
                  <a:schemeClr val="tx2"/>
                </a:solidFill>
              </a:rPr>
              <a:t>Kolb NA, Smith G, Singleton JR, Beck SL, et. al. The association of chemotherapy-induced peripheral neuropathy symptoms and the risk of falling. </a:t>
            </a:r>
            <a:r>
              <a:rPr lang="en-US" i="1" dirty="0">
                <a:solidFill>
                  <a:schemeClr val="tx2"/>
                </a:solidFill>
              </a:rPr>
              <a:t>JAMA Neurol</a:t>
            </a:r>
            <a:r>
              <a:rPr lang="en-US" dirty="0">
                <a:solidFill>
                  <a:schemeClr val="tx2"/>
                </a:solidFill>
              </a:rPr>
              <a:t>. 2016;73(7):860-866.</a:t>
            </a:r>
          </a:p>
          <a:p>
            <a:pPr lvl="0"/>
            <a:r>
              <a:rPr lang="en-US" dirty="0">
                <a:solidFill>
                  <a:schemeClr val="tx2"/>
                </a:solidFill>
              </a:rPr>
              <a:t>Winters-Stone KM, </a:t>
            </a:r>
            <a:r>
              <a:rPr lang="en-US" dirty="0" err="1">
                <a:solidFill>
                  <a:schemeClr val="tx2"/>
                </a:solidFill>
              </a:rPr>
              <a:t>Horak</a:t>
            </a:r>
            <a:r>
              <a:rPr lang="en-US" dirty="0">
                <a:solidFill>
                  <a:schemeClr val="tx2"/>
                </a:solidFill>
              </a:rPr>
              <a:t> F, Jacobs PG, </a:t>
            </a:r>
            <a:r>
              <a:rPr lang="en-US" dirty="0" err="1">
                <a:solidFill>
                  <a:schemeClr val="tx2"/>
                </a:solidFill>
              </a:rPr>
              <a:t>Trubowitz</a:t>
            </a:r>
            <a:r>
              <a:rPr lang="en-US" dirty="0">
                <a:solidFill>
                  <a:schemeClr val="tx2"/>
                </a:solidFill>
              </a:rPr>
              <a:t> P, et al. Falls, functioning and disability among women with persistent symptoms of chemotherapy-induced peripheral neuropathy. </a:t>
            </a:r>
            <a:r>
              <a:rPr lang="en-US" i="1" dirty="0">
                <a:solidFill>
                  <a:schemeClr val="tx2"/>
                </a:solidFill>
              </a:rPr>
              <a:t>J </a:t>
            </a:r>
            <a:r>
              <a:rPr lang="en-US" i="1" dirty="0" err="1">
                <a:solidFill>
                  <a:schemeClr val="tx2"/>
                </a:solidFill>
              </a:rPr>
              <a:t>Clin</a:t>
            </a:r>
            <a:r>
              <a:rPr lang="en-US" i="1" dirty="0">
                <a:solidFill>
                  <a:schemeClr val="tx2"/>
                </a:solidFill>
              </a:rPr>
              <a:t> </a:t>
            </a:r>
            <a:r>
              <a:rPr lang="en-US" i="1" dirty="0" err="1">
                <a:solidFill>
                  <a:schemeClr val="tx2"/>
                </a:solidFill>
              </a:rPr>
              <a:t>Oncol</a:t>
            </a:r>
            <a:r>
              <a:rPr lang="en-US" i="1" dirty="0">
                <a:solidFill>
                  <a:schemeClr val="tx2"/>
                </a:solidFill>
              </a:rPr>
              <a:t>. </a:t>
            </a:r>
            <a:r>
              <a:rPr lang="en-US" dirty="0">
                <a:solidFill>
                  <a:schemeClr val="tx2"/>
                </a:solidFill>
              </a:rPr>
              <a:t>2017; 35. DOI: </a:t>
            </a:r>
            <a:r>
              <a:rPr lang="en-US" u="sng" dirty="0">
                <a:solidFill>
                  <a:schemeClr val="tx2"/>
                </a:solidFill>
                <a:hlinkClick r:id="rId3" invalidUrl="https://doi.org/10.1200/JCO.2016. 71.3552">
                  <a:extLst>
                    <a:ext uri="{A12FA001-AC4F-418D-AE19-62706E023703}">
                      <ahyp:hlinkClr xmlns:ahyp="http://schemas.microsoft.com/office/drawing/2018/hyperlinkcolor" xmlns="" val="tx"/>
                    </a:ext>
                  </a:extLst>
                </a:hlinkClick>
              </a:rPr>
              <a:t>https://doi.org/10.1200/JCO.2016. 71.3552</a:t>
            </a:r>
            <a:r>
              <a:rPr lang="en-US" dirty="0">
                <a:solidFill>
                  <a:schemeClr val="tx2"/>
                </a:solidFill>
              </a:rPr>
              <a:t>.</a:t>
            </a:r>
          </a:p>
        </p:txBody>
      </p:sp>
    </p:spTree>
    <p:extLst>
      <p:ext uri="{BB962C8B-B14F-4D97-AF65-F5344CB8AC3E}">
        <p14:creationId xmlns:p14="http://schemas.microsoft.com/office/powerpoint/2010/main" val="3182039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3"/>
          </p:nvPr>
        </p:nvSpPr>
        <p:spPr>
          <a:xfrm>
            <a:off x="1218883" y="3657600"/>
            <a:ext cx="22136417" cy="8915399"/>
          </a:xfrm>
        </p:spPr>
        <p:txBody>
          <a:bodyPr/>
          <a:lstStyle/>
          <a:p>
            <a:pPr marL="463434" lvl="1" indent="-365669"/>
            <a:r>
              <a:rPr lang="en-US" sz="4000" dirty="0">
                <a:solidFill>
                  <a:srgbClr val="135B6B"/>
                </a:solidFill>
              </a:rPr>
              <a:t>“Is a nerve damaging side effect of anti cancer drugs most typically known as chemotherapy.  It can afflict between 30 to 40% of individuals who have undergone chemotherapy</a:t>
            </a:r>
            <a:r>
              <a:rPr lang="en-US" sz="4000" dirty="0" smtClean="0">
                <a:solidFill>
                  <a:srgbClr val="135B6B"/>
                </a:solidFill>
              </a:rPr>
              <a:t>.”</a:t>
            </a:r>
            <a:endParaRPr lang="en-US" sz="3999" dirty="0" smtClean="0"/>
          </a:p>
          <a:p>
            <a:pPr marL="463434" lvl="1" indent="-365669"/>
            <a:r>
              <a:rPr lang="en-US" sz="3999" dirty="0" smtClean="0"/>
              <a:t>Survivors </a:t>
            </a:r>
            <a:r>
              <a:rPr lang="en-US" sz="3999" dirty="0"/>
              <a:t>with CIPN have almost three times the fall rate of those without </a:t>
            </a:r>
            <a:r>
              <a:rPr lang="en-US" sz="3999" dirty="0" smtClean="0"/>
              <a:t>CIPN</a:t>
            </a:r>
            <a:endParaRPr lang="en-US" sz="3999" dirty="0"/>
          </a:p>
          <a:p>
            <a:pPr marL="463434" lvl="1" indent="-365669"/>
            <a:r>
              <a:rPr lang="en-US" sz="3999" dirty="0"/>
              <a:t>Almost 50% of people with CIPN still experienced symptoms up to six years after treatment</a:t>
            </a:r>
          </a:p>
          <a:p>
            <a:pPr marL="463434" lvl="1" indent="-365669"/>
            <a:r>
              <a:rPr lang="en-US" sz="3999" dirty="0"/>
              <a:t>Survivors with CIPN were almost twice as likely to fall</a:t>
            </a:r>
          </a:p>
          <a:p>
            <a:endParaRPr lang="en-US" dirty="0"/>
          </a:p>
        </p:txBody>
      </p:sp>
      <p:sp>
        <p:nvSpPr>
          <p:cNvPr id="5" name="Pentagon 4"/>
          <p:cNvSpPr/>
          <p:nvPr/>
        </p:nvSpPr>
        <p:spPr>
          <a:xfrm>
            <a:off x="1466097" y="2133136"/>
            <a:ext cx="15560073" cy="1047597"/>
          </a:xfrm>
          <a:prstGeom prst="homePlate">
            <a:avLst>
              <a:gd name="adj" fmla="val 0"/>
            </a:avLst>
          </a:prstGeom>
          <a:solidFill>
            <a:srgbClr val="47A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799" b="1" dirty="0">
                <a:solidFill>
                  <a:schemeClr val="bg2"/>
                </a:solidFill>
              </a:rPr>
              <a:t>2018 Journal of Clinical Oncology</a:t>
            </a:r>
          </a:p>
        </p:txBody>
      </p:sp>
      <p:sp>
        <p:nvSpPr>
          <p:cNvPr id="7" name="TextBox 6"/>
          <p:cNvSpPr txBox="1"/>
          <p:nvPr/>
        </p:nvSpPr>
        <p:spPr>
          <a:xfrm>
            <a:off x="574557" y="12357593"/>
            <a:ext cx="20776683" cy="923330"/>
          </a:xfrm>
          <a:prstGeom prst="rect">
            <a:avLst/>
          </a:prstGeom>
          <a:noFill/>
        </p:spPr>
        <p:txBody>
          <a:bodyPr wrap="square" rtlCol="0">
            <a:spAutoFit/>
          </a:bodyPr>
          <a:lstStyle/>
          <a:p>
            <a:pPr lvl="0"/>
            <a:r>
              <a:rPr lang="en-US" dirty="0">
                <a:solidFill>
                  <a:schemeClr val="tx2"/>
                </a:solidFill>
              </a:rPr>
              <a:t>Kolb NA, Smith G, Singleton JR, Beck SL, et. al. The association of chemotherapy-induced peripheral neuropathy symptoms and the risk of falling. </a:t>
            </a:r>
            <a:r>
              <a:rPr lang="en-US" i="1" dirty="0">
                <a:solidFill>
                  <a:schemeClr val="tx2"/>
                </a:solidFill>
              </a:rPr>
              <a:t>JAMA Neurol</a:t>
            </a:r>
            <a:r>
              <a:rPr lang="en-US" dirty="0">
                <a:solidFill>
                  <a:schemeClr val="tx2"/>
                </a:solidFill>
              </a:rPr>
              <a:t>. 2016;73(7):860-866.</a:t>
            </a:r>
          </a:p>
          <a:p>
            <a:pPr lvl="0"/>
            <a:r>
              <a:rPr lang="en-US" dirty="0">
                <a:solidFill>
                  <a:schemeClr val="tx2"/>
                </a:solidFill>
              </a:rPr>
              <a:t>Winters-Stone KM, </a:t>
            </a:r>
            <a:r>
              <a:rPr lang="en-US" dirty="0" err="1">
                <a:solidFill>
                  <a:schemeClr val="tx2"/>
                </a:solidFill>
              </a:rPr>
              <a:t>Horak</a:t>
            </a:r>
            <a:r>
              <a:rPr lang="en-US" dirty="0">
                <a:solidFill>
                  <a:schemeClr val="tx2"/>
                </a:solidFill>
              </a:rPr>
              <a:t> F, Jacobs PG, </a:t>
            </a:r>
            <a:r>
              <a:rPr lang="en-US" dirty="0" err="1">
                <a:solidFill>
                  <a:schemeClr val="tx2"/>
                </a:solidFill>
              </a:rPr>
              <a:t>Trubowitz</a:t>
            </a:r>
            <a:r>
              <a:rPr lang="en-US" dirty="0">
                <a:solidFill>
                  <a:schemeClr val="tx2"/>
                </a:solidFill>
              </a:rPr>
              <a:t> P, et al. Falls, functioning and disability among women with persistent symptoms of chemotherapy-induced peripheral neuropathy. </a:t>
            </a:r>
            <a:r>
              <a:rPr lang="en-US" i="1" dirty="0">
                <a:solidFill>
                  <a:schemeClr val="tx2"/>
                </a:solidFill>
              </a:rPr>
              <a:t>J </a:t>
            </a:r>
            <a:r>
              <a:rPr lang="en-US" i="1" dirty="0" err="1">
                <a:solidFill>
                  <a:schemeClr val="tx2"/>
                </a:solidFill>
              </a:rPr>
              <a:t>Clin</a:t>
            </a:r>
            <a:r>
              <a:rPr lang="en-US" i="1" dirty="0">
                <a:solidFill>
                  <a:schemeClr val="tx2"/>
                </a:solidFill>
              </a:rPr>
              <a:t> </a:t>
            </a:r>
            <a:r>
              <a:rPr lang="en-US" i="1" dirty="0" err="1">
                <a:solidFill>
                  <a:schemeClr val="tx2"/>
                </a:solidFill>
              </a:rPr>
              <a:t>Oncol</a:t>
            </a:r>
            <a:r>
              <a:rPr lang="en-US" i="1" dirty="0">
                <a:solidFill>
                  <a:schemeClr val="tx2"/>
                </a:solidFill>
              </a:rPr>
              <a:t>. </a:t>
            </a:r>
            <a:r>
              <a:rPr lang="en-US" dirty="0">
                <a:solidFill>
                  <a:schemeClr val="tx2"/>
                </a:solidFill>
              </a:rPr>
              <a:t>2017; 35. DOI: </a:t>
            </a:r>
            <a:r>
              <a:rPr lang="en-US" u="sng" dirty="0">
                <a:solidFill>
                  <a:schemeClr val="tx2"/>
                </a:solidFill>
                <a:hlinkClick r:id="rId3" invalidUrl="https://doi.org/10.1200/JCO.2016. 71.3552">
                  <a:extLst>
                    <a:ext uri="{A12FA001-AC4F-418D-AE19-62706E023703}">
                      <ahyp:hlinkClr xmlns:ahyp="http://schemas.microsoft.com/office/drawing/2018/hyperlinkcolor" xmlns="" val="tx"/>
                    </a:ext>
                  </a:extLst>
                </a:hlinkClick>
              </a:rPr>
              <a:t>https://doi.org/10.1200/JCO.2016. 71.3552</a:t>
            </a:r>
            <a:r>
              <a:rPr lang="en-US" dirty="0">
                <a:solidFill>
                  <a:schemeClr val="tx2"/>
                </a:solidFill>
              </a:rPr>
              <a:t>.</a:t>
            </a:r>
          </a:p>
        </p:txBody>
      </p:sp>
      <p:pic>
        <p:nvPicPr>
          <p:cNvPr id="8" name="Picture 7" descr="A picture containing person&#10;&#10;Description automatically generated">
            <a:extLst>
              <a:ext uri="{FF2B5EF4-FFF2-40B4-BE49-F238E27FC236}">
                <a16:creationId xmlns:a16="http://schemas.microsoft.com/office/drawing/2014/main" id="{F1FAB184-DF9F-42E2-819D-FD356561E065}"/>
              </a:ext>
            </a:extLst>
          </p:cNvPr>
          <p:cNvPicPr>
            <a:picLocks noChangeAspect="1"/>
          </p:cNvPicPr>
          <p:nvPr/>
        </p:nvPicPr>
        <p:blipFill rotWithShape="1">
          <a:blip r:embed="rId4"/>
          <a:srcRect l="11023" r="1" b="1"/>
          <a:stretch/>
        </p:blipFill>
        <p:spPr>
          <a:xfrm>
            <a:off x="1466097" y="7166162"/>
            <a:ext cx="6602275" cy="4952998"/>
          </a:xfrm>
          <a:prstGeom prst="rect">
            <a:avLst/>
          </a:prstGeom>
          <a:noFill/>
        </p:spPr>
      </p:pic>
      <p:sp>
        <p:nvSpPr>
          <p:cNvPr id="9" name="Text Placeholder 3">
            <a:extLst>
              <a:ext uri="{FF2B5EF4-FFF2-40B4-BE49-F238E27FC236}">
                <a16:creationId xmlns:a16="http://schemas.microsoft.com/office/drawing/2014/main" id="{49B921BD-C833-4342-9CD1-A2F061BAD3FE}"/>
              </a:ext>
            </a:extLst>
          </p:cNvPr>
          <p:cNvSpPr txBox="1">
            <a:spLocks/>
          </p:cNvSpPr>
          <p:nvPr/>
        </p:nvSpPr>
        <p:spPr>
          <a:xfrm>
            <a:off x="12731956" y="6490190"/>
            <a:ext cx="8588427" cy="5867403"/>
          </a:xfrm>
        </p:spPr>
        <p:txBody>
          <a:bodyPr>
            <a:normAutofit fontScale="85000" lnSpcReduction="20000"/>
          </a:bodyPr>
          <a:lstStyle>
            <a:lvl1pPr marL="0" indent="0" algn="ctr" defTabSz="1828343" rtl="0" eaLnBrk="1" latinLnBrk="0" hangingPunct="1">
              <a:lnSpc>
                <a:spcPct val="90000"/>
              </a:lnSpc>
              <a:spcBef>
                <a:spcPts val="2000"/>
              </a:spcBef>
              <a:buFont typeface="Arial" panose="020B0604020202020204" pitchFamily="34" charset="0"/>
              <a:buNone/>
              <a:defRPr sz="5000" b="1" i="0" kern="1200">
                <a:solidFill>
                  <a:srgbClr val="00A9A3"/>
                </a:solidFill>
                <a:latin typeface="Calibri" panose="020F0502020204030204" pitchFamily="34" charset="0"/>
                <a:ea typeface="+mn-ea"/>
                <a:cs typeface="Calibri" panose="020F0502020204030204" pitchFamily="34" charset="0"/>
              </a:defRPr>
            </a:lvl1pPr>
            <a:lvl2pPr marL="914171" indent="0" algn="l" defTabSz="1828343" rtl="0" eaLnBrk="1" latinLnBrk="0" hangingPunct="1">
              <a:lnSpc>
                <a:spcPct val="90000"/>
              </a:lnSpc>
              <a:spcBef>
                <a:spcPts val="1000"/>
              </a:spcBef>
              <a:buFont typeface="Arial" panose="020B0604020202020204" pitchFamily="34" charset="0"/>
              <a:buNone/>
              <a:defRPr sz="3600" b="0" i="0" kern="1200">
                <a:solidFill>
                  <a:schemeClr val="tx2"/>
                </a:solidFill>
                <a:latin typeface="Calibri" panose="020F0502020204030204" pitchFamily="34" charset="0"/>
                <a:ea typeface="+mn-ea"/>
                <a:cs typeface="Calibri" panose="020F0502020204030204" pitchFamily="34" charset="0"/>
              </a:defRPr>
            </a:lvl2pPr>
            <a:lvl3pPr marL="1828343" indent="0" algn="l" defTabSz="1828343" rtl="0" eaLnBrk="1" latinLnBrk="0" hangingPunct="1">
              <a:lnSpc>
                <a:spcPct val="90000"/>
              </a:lnSpc>
              <a:spcBef>
                <a:spcPts val="1000"/>
              </a:spcBef>
              <a:buFont typeface="Arial" panose="020B0604020202020204" pitchFamily="34" charset="0"/>
              <a:buNone/>
              <a:defRPr sz="3600" b="0" i="0" kern="1200">
                <a:solidFill>
                  <a:schemeClr val="tx2"/>
                </a:solidFill>
                <a:latin typeface="Calibri" panose="020F0502020204030204" pitchFamily="34" charset="0"/>
                <a:ea typeface="+mn-ea"/>
                <a:cs typeface="Calibri" panose="020F0502020204030204" pitchFamily="34" charset="0"/>
              </a:defRPr>
            </a:lvl3pPr>
            <a:lvl4pPr marL="2742514" indent="0" algn="l" defTabSz="1828343" rtl="0" eaLnBrk="1" latinLnBrk="0" hangingPunct="1">
              <a:lnSpc>
                <a:spcPct val="90000"/>
              </a:lnSpc>
              <a:spcBef>
                <a:spcPts val="1000"/>
              </a:spcBef>
              <a:buFont typeface="Arial" panose="020B0604020202020204" pitchFamily="34" charset="0"/>
              <a:buNone/>
              <a:defRPr sz="3600" b="0" i="0" kern="1200">
                <a:solidFill>
                  <a:schemeClr val="tx2"/>
                </a:solidFill>
                <a:latin typeface="Calibri" panose="020F0502020204030204" pitchFamily="34" charset="0"/>
                <a:ea typeface="+mn-ea"/>
                <a:cs typeface="Calibri" panose="020F0502020204030204" pitchFamily="34" charset="0"/>
              </a:defRPr>
            </a:lvl4pPr>
            <a:lvl5pPr marL="3656685" indent="0" algn="l" defTabSz="1828343" rtl="0" eaLnBrk="1" latinLnBrk="0" hangingPunct="1">
              <a:lnSpc>
                <a:spcPct val="90000"/>
              </a:lnSpc>
              <a:spcBef>
                <a:spcPts val="1000"/>
              </a:spcBef>
              <a:buFont typeface="Arial" panose="020B0604020202020204" pitchFamily="34" charset="0"/>
              <a:buNone/>
              <a:defRPr sz="3600" b="0" i="0" kern="1200">
                <a:solidFill>
                  <a:schemeClr val="tx2"/>
                </a:solidFill>
                <a:latin typeface="Calibri" panose="020F0502020204030204" pitchFamily="34" charset="0"/>
                <a:ea typeface="+mn-ea"/>
                <a:cs typeface="Calibri" panose="020F0502020204030204" pitchFamily="34" charset="0"/>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r>
              <a:rPr lang="en-US" b="0" dirty="0" smtClean="0"/>
              <a:t>Exercise for CIPN</a:t>
            </a:r>
          </a:p>
          <a:p>
            <a:pPr marL="914171" indent="-914171" algn="l">
              <a:buFont typeface="Arial" panose="020B0604020202020204" pitchFamily="34" charset="0"/>
              <a:buChar char="•"/>
            </a:pPr>
            <a:r>
              <a:rPr lang="en-US" b="0" dirty="0" smtClean="0"/>
              <a:t>Aerobic exercise</a:t>
            </a:r>
          </a:p>
          <a:p>
            <a:pPr marL="914171" indent="-914171" algn="l">
              <a:buFont typeface="Arial" panose="020B0604020202020204" pitchFamily="34" charset="0"/>
              <a:buChar char="•"/>
            </a:pPr>
            <a:r>
              <a:rPr lang="en-US" b="0" dirty="0" smtClean="0"/>
              <a:t>Weight bearing exercises </a:t>
            </a:r>
          </a:p>
          <a:p>
            <a:pPr marL="914171" indent="-914171" algn="l">
              <a:buFont typeface="Arial" panose="020B0604020202020204" pitchFamily="34" charset="0"/>
              <a:buChar char="•"/>
            </a:pPr>
            <a:r>
              <a:rPr lang="en-US" b="0" dirty="0" smtClean="0"/>
              <a:t>Balance training</a:t>
            </a:r>
          </a:p>
          <a:p>
            <a:pPr marL="914171" indent="-914171" algn="l">
              <a:buFont typeface="Arial" panose="020B0604020202020204" pitchFamily="34" charset="0"/>
              <a:buChar char="•"/>
            </a:pPr>
            <a:r>
              <a:rPr lang="en-US" b="0" dirty="0" smtClean="0"/>
              <a:t>Manual therapy</a:t>
            </a:r>
          </a:p>
          <a:p>
            <a:pPr marL="914171" indent="-914171" algn="l">
              <a:buFont typeface="Arial" panose="020B0604020202020204" pitchFamily="34" charset="0"/>
              <a:buChar char="•"/>
            </a:pPr>
            <a:r>
              <a:rPr lang="en-US" b="0" dirty="0" smtClean="0"/>
              <a:t>Taping techniques</a:t>
            </a:r>
          </a:p>
          <a:p>
            <a:pPr marL="914171" indent="-914171" algn="l">
              <a:buFont typeface="Arial" panose="020B0604020202020204" pitchFamily="34" charset="0"/>
              <a:buChar char="•"/>
            </a:pPr>
            <a:r>
              <a:rPr lang="en-US" b="0" dirty="0" smtClean="0"/>
              <a:t>Fine motor training</a:t>
            </a:r>
          </a:p>
          <a:p>
            <a:pPr marL="914171" indent="-914171" algn="l">
              <a:buFont typeface="Arial" panose="020B0604020202020204" pitchFamily="34" charset="0"/>
              <a:buChar char="•"/>
            </a:pPr>
            <a:r>
              <a:rPr lang="en-US" b="0" dirty="0" smtClean="0"/>
              <a:t>Modalities </a:t>
            </a:r>
            <a:endParaRPr lang="en-US" b="0" dirty="0"/>
          </a:p>
        </p:txBody>
      </p:sp>
      <p:sp>
        <p:nvSpPr>
          <p:cNvPr id="10" name="Title 1">
            <a:extLst>
              <a:ext uri="{FF2B5EF4-FFF2-40B4-BE49-F238E27FC236}">
                <a16:creationId xmlns:a16="http://schemas.microsoft.com/office/drawing/2014/main" id="{0BB18322-3C1C-4FCE-8810-AC6242341FAE}"/>
              </a:ext>
            </a:extLst>
          </p:cNvPr>
          <p:cNvSpPr>
            <a:spLocks noGrp="1"/>
          </p:cNvSpPr>
          <p:nvPr>
            <p:ph type="title"/>
          </p:nvPr>
        </p:nvSpPr>
        <p:spPr>
          <a:xfrm>
            <a:off x="0" y="532467"/>
            <a:ext cx="24377650" cy="1306736"/>
          </a:xfrm>
        </p:spPr>
        <p:txBody>
          <a:bodyPr>
            <a:normAutofit/>
          </a:bodyPr>
          <a:lstStyle/>
          <a:p>
            <a:r>
              <a:rPr lang="en-US" dirty="0"/>
              <a:t>CHEMOTHERAPY INDUCED PERIPHERAL NEUROPATHY (CIPN)</a:t>
            </a:r>
          </a:p>
        </p:txBody>
      </p:sp>
    </p:spTree>
    <p:extLst>
      <p:ext uri="{BB962C8B-B14F-4D97-AF65-F5344CB8AC3E}">
        <p14:creationId xmlns:p14="http://schemas.microsoft.com/office/powerpoint/2010/main" val="12536836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ReVital Theme Master">
  <a:themeElements>
    <a:clrScheme name="ReVital Presentation Color Palette">
      <a:dk1>
        <a:srgbClr val="00A9A3"/>
      </a:dk1>
      <a:lt1>
        <a:srgbClr val="00A9A3"/>
      </a:lt1>
      <a:dk2>
        <a:srgbClr val="000000"/>
      </a:dk2>
      <a:lt2>
        <a:srgbClr val="FDFFFC"/>
      </a:lt2>
      <a:accent1>
        <a:srgbClr val="35A8A2"/>
      </a:accent1>
      <a:accent2>
        <a:srgbClr val="004761"/>
      </a:accent2>
      <a:accent3>
        <a:srgbClr val="98CB55"/>
      </a:accent3>
      <a:accent4>
        <a:srgbClr val="76C3D6"/>
      </a:accent4>
      <a:accent5>
        <a:srgbClr val="125B6B"/>
      </a:accent5>
      <a:accent6>
        <a:srgbClr val="5F6061"/>
      </a:accent6>
      <a:hlink>
        <a:srgbClr val="35A8A2"/>
      </a:hlink>
      <a:folHlink>
        <a:srgbClr val="35A8A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Vital_presentation template_11.24.2020 (002)  -  Read-Only" id="{FEACD6B6-0F64-47FB-8776-57835568A9AC}" vid="{D18409D9-5729-4850-84F1-D036889753C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356</TotalTime>
  <Words>4509</Words>
  <Application>Microsoft Office PowerPoint</Application>
  <PresentationFormat>Custom</PresentationFormat>
  <Paragraphs>323</Paragraphs>
  <Slides>27</Slides>
  <Notes>21</Notes>
  <HiddenSlides>0</HiddenSlides>
  <MMClips>1</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27</vt:i4>
      </vt:variant>
    </vt:vector>
  </HeadingPairs>
  <TitlesOfParts>
    <vt:vector size="41" baseType="lpstr">
      <vt:lpstr>Arial</vt:lpstr>
      <vt:lpstr>Arial Black</vt:lpstr>
      <vt:lpstr>Calibri</vt:lpstr>
      <vt:lpstr>Calibri Light</vt:lpstr>
      <vt:lpstr>Century Gothic</vt:lpstr>
      <vt:lpstr>Franklin Gothic Medium Cond</vt:lpstr>
      <vt:lpstr>Gill Sans</vt:lpstr>
      <vt:lpstr>League Spartan</vt:lpstr>
      <vt:lpstr>Open Sans</vt:lpstr>
      <vt:lpstr>Open Sans Light</vt:lpstr>
      <vt:lpstr>Open Sans Regular</vt:lpstr>
      <vt:lpstr>Times New Roman</vt:lpstr>
      <vt:lpstr>Wingdings</vt:lpstr>
      <vt:lpstr>ReVital Theme Master</vt:lpstr>
      <vt:lpstr> Thriving not just surviving: The Importance of Exercise throughout Survivorship</vt:lpstr>
      <vt:lpstr>PowerPoint Presentation</vt:lpstr>
      <vt:lpstr>CANCER REHABILITATION</vt:lpstr>
      <vt:lpstr>PowerPoint Presentation</vt:lpstr>
      <vt:lpstr>PowerPoint Presentation</vt:lpstr>
      <vt:lpstr>COMMON SIDE EFFECTS RELATED TO  H&amp;N CANCER/POST LARYNGECTOMY</vt:lpstr>
      <vt:lpstr>CHEMOTHERAPY INDUCED PERIPHERAL NEUROPATHY (CIPN)</vt:lpstr>
      <vt:lpstr>CIPN AND FALLS</vt:lpstr>
      <vt:lpstr>CHEMOTHERAPY INDUCED PERIPHERAL NEUROPATHY (CIPN)</vt:lpstr>
      <vt:lpstr>What is cancer-related fatigue?</vt:lpstr>
      <vt:lpstr>PowerPoint Presentation</vt:lpstr>
      <vt:lpstr>PowerPoint Presentation</vt:lpstr>
      <vt:lpstr>PowerPoint Presentation</vt:lpstr>
      <vt:lpstr>PowerPoint Presentation</vt:lpstr>
      <vt:lpstr>PowerPoint Presentation</vt:lpstr>
      <vt:lpstr>Benefits of Physical Activity and Exercise</vt:lpstr>
      <vt:lpstr>Benefits of Physical Activity and Exercise  During Cancer Treatment</vt:lpstr>
      <vt:lpstr> How to Safely and Effectively Prescribe Exercise in Cancer Survivors </vt:lpstr>
      <vt:lpstr>Benefits of Physical Activity and Exercise  After Cancer Treatment</vt:lpstr>
      <vt:lpstr>Monitor your exercise intensity </vt:lpstr>
      <vt:lpstr>Track your activity and progress</vt:lpstr>
      <vt:lpstr>Get creative and HAVE FUN!!</vt:lpstr>
      <vt:lpstr>Reach out for support</vt:lpstr>
      <vt:lpstr>PowerPoint Presentation</vt:lpstr>
      <vt:lpstr>Thank you!</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Cancer Rehabilitation and the Benefits of Physical Activity for those affected by Cancer</dc:title>
  <dc:creator>Burton, Terri A.</dc:creator>
  <cp:lastModifiedBy>Jayaraman, Karthik</cp:lastModifiedBy>
  <cp:revision>20</cp:revision>
  <dcterms:created xsi:type="dcterms:W3CDTF">2021-10-07T01:05:57Z</dcterms:created>
  <dcterms:modified xsi:type="dcterms:W3CDTF">2023-03-01T16:11:46Z</dcterms:modified>
</cp:coreProperties>
</file>